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284" r:id="rId2"/>
    <p:sldId id="287" r:id="rId3"/>
    <p:sldId id="276" r:id="rId4"/>
    <p:sldId id="291" r:id="rId5"/>
    <p:sldId id="294" r:id="rId6"/>
    <p:sldId id="288" r:id="rId7"/>
    <p:sldId id="29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93" d="100"/>
          <a:sy n="93" d="100"/>
        </p:scale>
        <p:origin x="90" y="1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back, Maria" userId="586347f9-7853-47e1-8621-8dc410eb9f5c" providerId="ADAL" clId="{E418F887-16EA-4111-A3F5-2EF6965B4202}"/>
    <pc:docChg chg="undo custSel addSld delSld modSld sldOrd">
      <pc:chgData name="Lidback, Maria" userId="586347f9-7853-47e1-8621-8dc410eb9f5c" providerId="ADAL" clId="{E418F887-16EA-4111-A3F5-2EF6965B4202}" dt="2025-05-19T19:38:13.575" v="1398" actId="14100"/>
      <pc:docMkLst>
        <pc:docMk/>
      </pc:docMkLst>
      <pc:sldChg chg="del ord">
        <pc:chgData name="Lidback, Maria" userId="586347f9-7853-47e1-8621-8dc410eb9f5c" providerId="ADAL" clId="{E418F887-16EA-4111-A3F5-2EF6965B4202}" dt="2025-05-19T18:00:48.400" v="604" actId="2696"/>
        <pc:sldMkLst>
          <pc:docMk/>
          <pc:sldMk cId="3718650184" sldId="256"/>
        </pc:sldMkLst>
      </pc:sldChg>
      <pc:sldChg chg="del">
        <pc:chgData name="Lidback, Maria" userId="586347f9-7853-47e1-8621-8dc410eb9f5c" providerId="ADAL" clId="{E418F887-16EA-4111-A3F5-2EF6965B4202}" dt="2025-05-19T17:17:19.372" v="486" actId="2696"/>
        <pc:sldMkLst>
          <pc:docMk/>
          <pc:sldMk cId="3964728918" sldId="273"/>
        </pc:sldMkLst>
      </pc:sldChg>
      <pc:sldChg chg="delSp modSp del mod ord">
        <pc:chgData name="Lidback, Maria" userId="586347f9-7853-47e1-8621-8dc410eb9f5c" providerId="ADAL" clId="{E418F887-16EA-4111-A3F5-2EF6965B4202}" dt="2025-05-19T17:59:08.534" v="591" actId="2696"/>
        <pc:sldMkLst>
          <pc:docMk/>
          <pc:sldMk cId="2954194235" sldId="274"/>
        </pc:sldMkLst>
        <pc:spChg chg="del mod">
          <ac:chgData name="Lidback, Maria" userId="586347f9-7853-47e1-8621-8dc410eb9f5c" providerId="ADAL" clId="{E418F887-16EA-4111-A3F5-2EF6965B4202}" dt="2025-05-19T17:58:17.013" v="579" actId="478"/>
          <ac:spMkLst>
            <pc:docMk/>
            <pc:sldMk cId="2954194235" sldId="274"/>
            <ac:spMk id="2" creationId="{11119FAC-7E1C-44FD-AEB5-72D8F25F8B00}"/>
          </ac:spMkLst>
        </pc:spChg>
        <pc:spChg chg="del mod">
          <ac:chgData name="Lidback, Maria" userId="586347f9-7853-47e1-8621-8dc410eb9f5c" providerId="ADAL" clId="{E418F887-16EA-4111-A3F5-2EF6965B4202}" dt="2025-05-19T17:58:18.620" v="580" actId="478"/>
          <ac:spMkLst>
            <pc:docMk/>
            <pc:sldMk cId="2954194235" sldId="274"/>
            <ac:spMk id="8" creationId="{30F6B7E1-4BC7-EA1A-22E1-35B36B255001}"/>
          </ac:spMkLst>
        </pc:spChg>
        <pc:spChg chg="mod">
          <ac:chgData name="Lidback, Maria" userId="586347f9-7853-47e1-8621-8dc410eb9f5c" providerId="ADAL" clId="{E418F887-16EA-4111-A3F5-2EF6965B4202}" dt="2025-05-19T17:58:30.077" v="584" actId="1076"/>
          <ac:spMkLst>
            <pc:docMk/>
            <pc:sldMk cId="2954194235" sldId="274"/>
            <ac:spMk id="20" creationId="{6A0C610F-8E61-7B67-A3FF-AFA74B755B62}"/>
          </ac:spMkLst>
        </pc:spChg>
        <pc:spChg chg="del mod">
          <ac:chgData name="Lidback, Maria" userId="586347f9-7853-47e1-8621-8dc410eb9f5c" providerId="ADAL" clId="{E418F887-16EA-4111-A3F5-2EF6965B4202}" dt="2025-05-19T17:59:02.982" v="590" actId="478"/>
          <ac:spMkLst>
            <pc:docMk/>
            <pc:sldMk cId="2954194235" sldId="274"/>
            <ac:spMk id="21" creationId="{9D1DD939-F8DB-2124-D030-1109657375E0}"/>
          </ac:spMkLst>
        </pc:spChg>
        <pc:cxnChg chg="del mod">
          <ac:chgData name="Lidback, Maria" userId="586347f9-7853-47e1-8621-8dc410eb9f5c" providerId="ADAL" clId="{E418F887-16EA-4111-A3F5-2EF6965B4202}" dt="2025-05-19T17:58:36.752" v="585" actId="478"/>
          <ac:cxnSpMkLst>
            <pc:docMk/>
            <pc:sldMk cId="2954194235" sldId="274"/>
            <ac:cxnSpMk id="99" creationId="{0A2F9B8C-5866-BC07-92B0-DCD04D189DBD}"/>
          </ac:cxnSpMkLst>
        </pc:cxnChg>
      </pc:sldChg>
      <pc:sldChg chg="addSp delSp modSp add del mod ord">
        <pc:chgData name="Lidback, Maria" userId="586347f9-7853-47e1-8621-8dc410eb9f5c" providerId="ADAL" clId="{E418F887-16EA-4111-A3F5-2EF6965B4202}" dt="2025-05-19T19:15:50.685" v="1364" actId="14100"/>
        <pc:sldMkLst>
          <pc:docMk/>
          <pc:sldMk cId="3245266413" sldId="276"/>
        </pc:sldMkLst>
        <pc:spChg chg="mod">
          <ac:chgData name="Lidback, Maria" userId="586347f9-7853-47e1-8621-8dc410eb9f5c" providerId="ADAL" clId="{E418F887-16EA-4111-A3F5-2EF6965B4202}" dt="2025-05-19T19:15:46.241" v="1363" actId="14100"/>
          <ac:spMkLst>
            <pc:docMk/>
            <pc:sldMk cId="3245266413" sldId="276"/>
            <ac:spMk id="2" creationId="{3667DC3D-40BF-4D18-BC3F-5FCF83662723}"/>
          </ac:spMkLst>
        </pc:spChg>
        <pc:spChg chg="mod">
          <ac:chgData name="Lidback, Maria" userId="586347f9-7853-47e1-8621-8dc410eb9f5c" providerId="ADAL" clId="{E418F887-16EA-4111-A3F5-2EF6965B4202}" dt="2025-05-19T17:34:28.378" v="559" actId="6549"/>
          <ac:spMkLst>
            <pc:docMk/>
            <pc:sldMk cId="3245266413" sldId="276"/>
            <ac:spMk id="3" creationId="{14DC2343-C254-4333-AC8F-3D6FADB4F0F2}"/>
          </ac:spMkLst>
        </pc:spChg>
        <pc:spChg chg="mod">
          <ac:chgData name="Lidback, Maria" userId="586347f9-7853-47e1-8621-8dc410eb9f5c" providerId="ADAL" clId="{E418F887-16EA-4111-A3F5-2EF6965B4202}" dt="2025-05-19T17:34:21.387" v="557" actId="6549"/>
          <ac:spMkLst>
            <pc:docMk/>
            <pc:sldMk cId="3245266413" sldId="276"/>
            <ac:spMk id="4" creationId="{D51BB695-2582-4E56-9C24-E6D51B64EB2A}"/>
          </ac:spMkLst>
        </pc:spChg>
        <pc:picChg chg="del">
          <ac:chgData name="Lidback, Maria" userId="586347f9-7853-47e1-8621-8dc410eb9f5c" providerId="ADAL" clId="{E418F887-16EA-4111-A3F5-2EF6965B4202}" dt="2025-05-19T17:34:07.389" v="552" actId="478"/>
          <ac:picMkLst>
            <pc:docMk/>
            <pc:sldMk cId="3245266413" sldId="276"/>
            <ac:picMk id="6" creationId="{70681CB7-302D-4573-BD28-5EF6CA3685DC}"/>
          </ac:picMkLst>
        </pc:picChg>
        <pc:picChg chg="del">
          <ac:chgData name="Lidback, Maria" userId="586347f9-7853-47e1-8621-8dc410eb9f5c" providerId="ADAL" clId="{E418F887-16EA-4111-A3F5-2EF6965B4202}" dt="2025-05-19T17:34:05.503" v="551" actId="478"/>
          <ac:picMkLst>
            <pc:docMk/>
            <pc:sldMk cId="3245266413" sldId="276"/>
            <ac:picMk id="7" creationId="{A3B7FB1B-6D77-4ED5-AB1D-A9A4287B2E9C}"/>
          </ac:picMkLst>
        </pc:picChg>
        <pc:picChg chg="add mod">
          <ac:chgData name="Lidback, Maria" userId="586347f9-7853-47e1-8621-8dc410eb9f5c" providerId="ADAL" clId="{E418F887-16EA-4111-A3F5-2EF6965B4202}" dt="2025-05-19T19:15:50.685" v="1364" actId="14100"/>
          <ac:picMkLst>
            <pc:docMk/>
            <pc:sldMk cId="3245266413" sldId="276"/>
            <ac:picMk id="8" creationId="{9FE485BB-CD97-4BC7-EA61-9C49C66ED7DD}"/>
          </ac:picMkLst>
        </pc:picChg>
        <pc:picChg chg="del mod">
          <ac:chgData name="Lidback, Maria" userId="586347f9-7853-47e1-8621-8dc410eb9f5c" providerId="ADAL" clId="{E418F887-16EA-4111-A3F5-2EF6965B4202}" dt="2025-05-19T17:34:17.189" v="556" actId="478"/>
          <ac:picMkLst>
            <pc:docMk/>
            <pc:sldMk cId="3245266413" sldId="276"/>
            <ac:picMk id="9" creationId="{8E135BFA-C855-4B62-A72E-7E4D41640F1A}"/>
          </ac:picMkLst>
        </pc:picChg>
        <pc:picChg chg="del">
          <ac:chgData name="Lidback, Maria" userId="586347f9-7853-47e1-8621-8dc410eb9f5c" providerId="ADAL" clId="{E418F887-16EA-4111-A3F5-2EF6965B4202}" dt="2025-05-19T17:34:23.180" v="558" actId="478"/>
          <ac:picMkLst>
            <pc:docMk/>
            <pc:sldMk cId="3245266413" sldId="276"/>
            <ac:picMk id="11" creationId="{5B29260F-EACB-41CD-B793-8BCE9DC1C04A}"/>
          </ac:picMkLst>
        </pc:picChg>
        <pc:picChg chg="mod">
          <ac:chgData name="Lidback, Maria" userId="586347f9-7853-47e1-8621-8dc410eb9f5c" providerId="ADAL" clId="{E418F887-16EA-4111-A3F5-2EF6965B4202}" dt="2025-05-19T17:35:51.919" v="566" actId="1076"/>
          <ac:picMkLst>
            <pc:docMk/>
            <pc:sldMk cId="3245266413" sldId="276"/>
            <ac:picMk id="12" creationId="{507B10A6-52C1-89FC-4830-18D79DB127BF}"/>
          </ac:picMkLst>
        </pc:picChg>
      </pc:sldChg>
      <pc:sldChg chg="del">
        <pc:chgData name="Lidback, Maria" userId="586347f9-7853-47e1-8621-8dc410eb9f5c" providerId="ADAL" clId="{E418F887-16EA-4111-A3F5-2EF6965B4202}" dt="2025-05-19T17:32:06.143" v="501" actId="2696"/>
        <pc:sldMkLst>
          <pc:docMk/>
          <pc:sldMk cId="1436735450" sldId="277"/>
        </pc:sldMkLst>
      </pc:sldChg>
      <pc:sldChg chg="del">
        <pc:chgData name="Lidback, Maria" userId="586347f9-7853-47e1-8621-8dc410eb9f5c" providerId="ADAL" clId="{E418F887-16EA-4111-A3F5-2EF6965B4202}" dt="2025-05-19T17:17:53.460" v="487" actId="2696"/>
        <pc:sldMkLst>
          <pc:docMk/>
          <pc:sldMk cId="1390828744" sldId="279"/>
        </pc:sldMkLst>
      </pc:sldChg>
      <pc:sldChg chg="del">
        <pc:chgData name="Lidback, Maria" userId="586347f9-7853-47e1-8621-8dc410eb9f5c" providerId="ADAL" clId="{E418F887-16EA-4111-A3F5-2EF6965B4202}" dt="2025-05-19T17:31:17.124" v="499" actId="2696"/>
        <pc:sldMkLst>
          <pc:docMk/>
          <pc:sldMk cId="1770993540" sldId="280"/>
        </pc:sldMkLst>
      </pc:sldChg>
      <pc:sldChg chg="modSp mod">
        <pc:chgData name="Lidback, Maria" userId="586347f9-7853-47e1-8621-8dc410eb9f5c" providerId="ADAL" clId="{E418F887-16EA-4111-A3F5-2EF6965B4202}" dt="2025-05-19T19:26:15.073" v="1386" actId="14100"/>
        <pc:sldMkLst>
          <pc:docMk/>
          <pc:sldMk cId="3201252582" sldId="284"/>
        </pc:sldMkLst>
        <pc:spChg chg="mod">
          <ac:chgData name="Lidback, Maria" userId="586347f9-7853-47e1-8621-8dc410eb9f5c" providerId="ADAL" clId="{E418F887-16EA-4111-A3F5-2EF6965B4202}" dt="2025-05-19T19:26:15.073" v="1386" actId="14100"/>
          <ac:spMkLst>
            <pc:docMk/>
            <pc:sldMk cId="3201252582" sldId="284"/>
            <ac:spMk id="3" creationId="{D55D9456-AB1D-4949-A248-A1045CA2B0F2}"/>
          </ac:spMkLst>
        </pc:spChg>
      </pc:sldChg>
      <pc:sldChg chg="del">
        <pc:chgData name="Lidback, Maria" userId="586347f9-7853-47e1-8621-8dc410eb9f5c" providerId="ADAL" clId="{E418F887-16EA-4111-A3F5-2EF6965B4202}" dt="2025-05-19T17:31:54.122" v="500" actId="2696"/>
        <pc:sldMkLst>
          <pc:docMk/>
          <pc:sldMk cId="1421701408" sldId="285"/>
        </pc:sldMkLst>
      </pc:sldChg>
      <pc:sldChg chg="addSp delSp modSp mod">
        <pc:chgData name="Lidback, Maria" userId="586347f9-7853-47e1-8621-8dc410eb9f5c" providerId="ADAL" clId="{E418F887-16EA-4111-A3F5-2EF6965B4202}" dt="2025-05-19T18:49:00.347" v="1067" actId="14100"/>
        <pc:sldMkLst>
          <pc:docMk/>
          <pc:sldMk cId="1868062123" sldId="287"/>
        </pc:sldMkLst>
        <pc:spChg chg="mod">
          <ac:chgData name="Lidback, Maria" userId="586347f9-7853-47e1-8621-8dc410eb9f5c" providerId="ADAL" clId="{E418F887-16EA-4111-A3F5-2EF6965B4202}" dt="2025-05-19T18:48:03.485" v="1058" actId="113"/>
          <ac:spMkLst>
            <pc:docMk/>
            <pc:sldMk cId="1868062123" sldId="287"/>
            <ac:spMk id="2" creationId="{CFED6D5D-4E76-40A2-9025-79AA6CF4704A}"/>
          </ac:spMkLst>
        </pc:spChg>
        <pc:spChg chg="mod">
          <ac:chgData name="Lidback, Maria" userId="586347f9-7853-47e1-8621-8dc410eb9f5c" providerId="ADAL" clId="{E418F887-16EA-4111-A3F5-2EF6965B4202}" dt="2025-05-19T18:47:46.945" v="1055" actId="21"/>
          <ac:spMkLst>
            <pc:docMk/>
            <pc:sldMk cId="1868062123" sldId="287"/>
            <ac:spMk id="3" creationId="{A1197B5F-92AD-4DE6-8D19-E0D283E23853}"/>
          </ac:spMkLst>
        </pc:spChg>
        <pc:spChg chg="mod">
          <ac:chgData name="Lidback, Maria" userId="586347f9-7853-47e1-8621-8dc410eb9f5c" providerId="ADAL" clId="{E418F887-16EA-4111-A3F5-2EF6965B4202}" dt="2025-05-19T18:47:37.697" v="1053" actId="6549"/>
          <ac:spMkLst>
            <pc:docMk/>
            <pc:sldMk cId="1868062123" sldId="287"/>
            <ac:spMk id="4" creationId="{192D34E7-6175-8BE6-3016-90B65005CBFD}"/>
          </ac:spMkLst>
        </pc:spChg>
        <pc:picChg chg="del mod">
          <ac:chgData name="Lidback, Maria" userId="586347f9-7853-47e1-8621-8dc410eb9f5c" providerId="ADAL" clId="{E418F887-16EA-4111-A3F5-2EF6965B4202}" dt="2025-05-19T18:47:33.493" v="1052" actId="478"/>
          <ac:picMkLst>
            <pc:docMk/>
            <pc:sldMk cId="1868062123" sldId="287"/>
            <ac:picMk id="5" creationId="{E4F6DFC5-FA8E-2002-D73C-EA1B1030CE2E}"/>
          </ac:picMkLst>
        </pc:picChg>
        <pc:picChg chg="add mod">
          <ac:chgData name="Lidback, Maria" userId="586347f9-7853-47e1-8621-8dc410eb9f5c" providerId="ADAL" clId="{E418F887-16EA-4111-A3F5-2EF6965B4202}" dt="2025-05-19T18:49:00.347" v="1067" actId="14100"/>
          <ac:picMkLst>
            <pc:docMk/>
            <pc:sldMk cId="1868062123" sldId="287"/>
            <ac:picMk id="6" creationId="{1C5975BE-A5E5-AEFE-CB22-D05B15188B8D}"/>
          </ac:picMkLst>
        </pc:picChg>
      </pc:sldChg>
      <pc:sldChg chg="addSp delSp modSp mod setBg">
        <pc:chgData name="Lidback, Maria" userId="586347f9-7853-47e1-8621-8dc410eb9f5c" providerId="ADAL" clId="{E418F887-16EA-4111-A3F5-2EF6965B4202}" dt="2025-05-19T19:12:56.618" v="1352" actId="20577"/>
        <pc:sldMkLst>
          <pc:docMk/>
          <pc:sldMk cId="2429426125" sldId="288"/>
        </pc:sldMkLst>
        <pc:spChg chg="mod">
          <ac:chgData name="Lidback, Maria" userId="586347f9-7853-47e1-8621-8dc410eb9f5c" providerId="ADAL" clId="{E418F887-16EA-4111-A3F5-2EF6965B4202}" dt="2025-05-19T18:53:01.763" v="1084" actId="255"/>
          <ac:spMkLst>
            <pc:docMk/>
            <pc:sldMk cId="2429426125" sldId="288"/>
            <ac:spMk id="2" creationId="{81D835D1-8C9D-12FB-7E7B-7AFFD4975E61}"/>
          </ac:spMkLst>
        </pc:spChg>
        <pc:spChg chg="mod ord">
          <ac:chgData name="Lidback, Maria" userId="586347f9-7853-47e1-8621-8dc410eb9f5c" providerId="ADAL" clId="{E418F887-16EA-4111-A3F5-2EF6965B4202}" dt="2025-05-19T19:12:56.618" v="1352" actId="20577"/>
          <ac:spMkLst>
            <pc:docMk/>
            <pc:sldMk cId="2429426125" sldId="288"/>
            <ac:spMk id="5" creationId="{E14EDDE8-CF88-BBA5-C2F6-CCA556074BB6}"/>
          </ac:spMkLst>
        </pc:spChg>
        <pc:spChg chg="add">
          <ac:chgData name="Lidback, Maria" userId="586347f9-7853-47e1-8621-8dc410eb9f5c" providerId="ADAL" clId="{E418F887-16EA-4111-A3F5-2EF6965B4202}" dt="2025-05-19T18:52:36.772" v="1083" actId="26606"/>
          <ac:spMkLst>
            <pc:docMk/>
            <pc:sldMk cId="2429426125" sldId="288"/>
            <ac:spMk id="10" creationId="{A65AC7D1-EAA9-48F5-B509-60A7F50BF703}"/>
          </ac:spMkLst>
        </pc:spChg>
        <pc:spChg chg="add">
          <ac:chgData name="Lidback, Maria" userId="586347f9-7853-47e1-8621-8dc410eb9f5c" providerId="ADAL" clId="{E418F887-16EA-4111-A3F5-2EF6965B4202}" dt="2025-05-19T18:52:36.772" v="1083" actId="26606"/>
          <ac:spMkLst>
            <pc:docMk/>
            <pc:sldMk cId="2429426125" sldId="288"/>
            <ac:spMk id="12" creationId="{D6320AF9-619A-4175-865B-5663E1AEF4C5}"/>
          </ac:spMkLst>
        </pc:spChg>
        <pc:spChg chg="add">
          <ac:chgData name="Lidback, Maria" userId="586347f9-7853-47e1-8621-8dc410eb9f5c" providerId="ADAL" clId="{E418F887-16EA-4111-A3F5-2EF6965B4202}" dt="2025-05-19T18:52:36.772" v="1083" actId="26606"/>
          <ac:spMkLst>
            <pc:docMk/>
            <pc:sldMk cId="2429426125" sldId="288"/>
            <ac:spMk id="18" creationId="{7E018740-5C2B-4A41-AC1A-7E68D1EC1954}"/>
          </ac:spMkLst>
        </pc:spChg>
        <pc:spChg chg="add">
          <ac:chgData name="Lidback, Maria" userId="586347f9-7853-47e1-8621-8dc410eb9f5c" providerId="ADAL" clId="{E418F887-16EA-4111-A3F5-2EF6965B4202}" dt="2025-05-19T18:52:36.772" v="1083" actId="26606"/>
          <ac:spMkLst>
            <pc:docMk/>
            <pc:sldMk cId="2429426125" sldId="288"/>
            <ac:spMk id="20" creationId="{166F75A4-C475-4941-8EE2-B80A06A2C1BB}"/>
          </ac:spMkLst>
        </pc:spChg>
        <pc:spChg chg="add">
          <ac:chgData name="Lidback, Maria" userId="586347f9-7853-47e1-8621-8dc410eb9f5c" providerId="ADAL" clId="{E418F887-16EA-4111-A3F5-2EF6965B4202}" dt="2025-05-19T18:52:36.772" v="1083" actId="26606"/>
          <ac:spMkLst>
            <pc:docMk/>
            <pc:sldMk cId="2429426125" sldId="288"/>
            <ac:spMk id="22" creationId="{A032553A-72E8-4B0D-8405-FF9771C9AF05}"/>
          </ac:spMkLst>
        </pc:spChg>
        <pc:spChg chg="add">
          <ac:chgData name="Lidback, Maria" userId="586347f9-7853-47e1-8621-8dc410eb9f5c" providerId="ADAL" clId="{E418F887-16EA-4111-A3F5-2EF6965B4202}" dt="2025-05-19T18:52:36.772" v="1083" actId="26606"/>
          <ac:spMkLst>
            <pc:docMk/>
            <pc:sldMk cId="2429426125" sldId="288"/>
            <ac:spMk id="24" creationId="{765800AC-C3B9-498E-87BC-29FAE4C76B21}"/>
          </ac:spMkLst>
        </pc:spChg>
        <pc:spChg chg="add">
          <ac:chgData name="Lidback, Maria" userId="586347f9-7853-47e1-8621-8dc410eb9f5c" providerId="ADAL" clId="{E418F887-16EA-4111-A3F5-2EF6965B4202}" dt="2025-05-19T18:52:36.772" v="1083" actId="26606"/>
          <ac:spMkLst>
            <pc:docMk/>
            <pc:sldMk cId="2429426125" sldId="288"/>
            <ac:spMk id="26" creationId="{1F9D6ACB-2FF4-49F9-978A-E0D5327FC635}"/>
          </ac:spMkLst>
        </pc:spChg>
        <pc:spChg chg="add">
          <ac:chgData name="Lidback, Maria" userId="586347f9-7853-47e1-8621-8dc410eb9f5c" providerId="ADAL" clId="{E418F887-16EA-4111-A3F5-2EF6965B4202}" dt="2025-05-19T18:52:36.772" v="1083" actId="26606"/>
          <ac:spMkLst>
            <pc:docMk/>
            <pc:sldMk cId="2429426125" sldId="288"/>
            <ac:spMk id="28" creationId="{A5EC319D-0FEA-4B95-A3EA-01E35672C95B}"/>
          </ac:spMkLst>
        </pc:spChg>
        <pc:picChg chg="add mod">
          <ac:chgData name="Lidback, Maria" userId="586347f9-7853-47e1-8621-8dc410eb9f5c" providerId="ADAL" clId="{E418F887-16EA-4111-A3F5-2EF6965B4202}" dt="2025-05-19T18:52:25.592" v="1081" actId="14100"/>
          <ac:picMkLst>
            <pc:docMk/>
            <pc:sldMk cId="2429426125" sldId="288"/>
            <ac:picMk id="4" creationId="{93C40ECF-20AC-EA3E-0F05-344F3357ABED}"/>
          </ac:picMkLst>
        </pc:picChg>
        <pc:picChg chg="del">
          <ac:chgData name="Lidback, Maria" userId="586347f9-7853-47e1-8621-8dc410eb9f5c" providerId="ADAL" clId="{E418F887-16EA-4111-A3F5-2EF6965B4202}" dt="2025-05-19T18:51:04.460" v="1075" actId="478"/>
          <ac:picMkLst>
            <pc:docMk/>
            <pc:sldMk cId="2429426125" sldId="288"/>
            <ac:picMk id="11" creationId="{3340D6D4-546A-371F-7F61-E1D5C3045362}"/>
          </ac:picMkLst>
        </pc:picChg>
      </pc:sldChg>
      <pc:sldChg chg="del">
        <pc:chgData name="Lidback, Maria" userId="586347f9-7853-47e1-8621-8dc410eb9f5c" providerId="ADAL" clId="{E418F887-16EA-4111-A3F5-2EF6965B4202}" dt="2025-05-19T18:00:33.824" v="601" actId="2696"/>
        <pc:sldMkLst>
          <pc:docMk/>
          <pc:sldMk cId="2297741335" sldId="289"/>
        </pc:sldMkLst>
      </pc:sldChg>
      <pc:sldChg chg="add del">
        <pc:chgData name="Lidback, Maria" userId="586347f9-7853-47e1-8621-8dc410eb9f5c" providerId="ADAL" clId="{E418F887-16EA-4111-A3F5-2EF6965B4202}" dt="2025-05-19T17:32:45.991" v="506" actId="2696"/>
        <pc:sldMkLst>
          <pc:docMk/>
          <pc:sldMk cId="2200696450" sldId="290"/>
        </pc:sldMkLst>
      </pc:sldChg>
      <pc:sldChg chg="modSp mod">
        <pc:chgData name="Lidback, Maria" userId="586347f9-7853-47e1-8621-8dc410eb9f5c" providerId="ADAL" clId="{E418F887-16EA-4111-A3F5-2EF6965B4202}" dt="2025-05-19T19:37:16.161" v="1392" actId="14100"/>
        <pc:sldMkLst>
          <pc:docMk/>
          <pc:sldMk cId="1276478976" sldId="291"/>
        </pc:sldMkLst>
        <pc:picChg chg="mod">
          <ac:chgData name="Lidback, Maria" userId="586347f9-7853-47e1-8621-8dc410eb9f5c" providerId="ADAL" clId="{E418F887-16EA-4111-A3F5-2EF6965B4202}" dt="2025-05-19T19:37:16.161" v="1392" actId="14100"/>
          <ac:picMkLst>
            <pc:docMk/>
            <pc:sldMk cId="1276478976" sldId="291"/>
            <ac:picMk id="4" creationId="{F6EB08A0-6164-EF5F-CBF5-299335EA4396}"/>
          </ac:picMkLst>
        </pc:picChg>
      </pc:sldChg>
      <pc:sldChg chg="addSp modSp mod">
        <pc:chgData name="Lidback, Maria" userId="586347f9-7853-47e1-8621-8dc410eb9f5c" providerId="ADAL" clId="{E418F887-16EA-4111-A3F5-2EF6965B4202}" dt="2025-05-19T19:28:54.058" v="1391" actId="255"/>
        <pc:sldMkLst>
          <pc:docMk/>
          <pc:sldMk cId="2144083574" sldId="293"/>
        </pc:sldMkLst>
        <pc:spChg chg="mod">
          <ac:chgData name="Lidback, Maria" userId="586347f9-7853-47e1-8621-8dc410eb9f5c" providerId="ADAL" clId="{E418F887-16EA-4111-A3F5-2EF6965B4202}" dt="2025-05-19T19:28:54.058" v="1391" actId="255"/>
          <ac:spMkLst>
            <pc:docMk/>
            <pc:sldMk cId="2144083574" sldId="293"/>
            <ac:spMk id="2" creationId="{36372FAA-4A2A-127D-34AB-B39C856BA768}"/>
          </ac:spMkLst>
        </pc:spChg>
        <pc:spChg chg="mod">
          <ac:chgData name="Lidback, Maria" userId="586347f9-7853-47e1-8621-8dc410eb9f5c" providerId="ADAL" clId="{E418F887-16EA-4111-A3F5-2EF6965B4202}" dt="2025-05-19T19:28:43.645" v="1390" actId="255"/>
          <ac:spMkLst>
            <pc:docMk/>
            <pc:sldMk cId="2144083574" sldId="293"/>
            <ac:spMk id="3" creationId="{5E5F2822-8D57-17AC-D40A-33DCD3E2DAE9}"/>
          </ac:spMkLst>
        </pc:spChg>
        <pc:picChg chg="add">
          <ac:chgData name="Lidback, Maria" userId="586347f9-7853-47e1-8621-8dc410eb9f5c" providerId="ADAL" clId="{E418F887-16EA-4111-A3F5-2EF6965B4202}" dt="2025-05-19T17:59:31.054" v="592"/>
          <ac:picMkLst>
            <pc:docMk/>
            <pc:sldMk cId="2144083574" sldId="293"/>
            <ac:picMk id="4" creationId="{D62BDF84-FD0A-A761-7286-72D9101061F7}"/>
          </ac:picMkLst>
        </pc:picChg>
        <pc:picChg chg="mod">
          <ac:chgData name="Lidback, Maria" userId="586347f9-7853-47e1-8621-8dc410eb9f5c" providerId="ADAL" clId="{E418F887-16EA-4111-A3F5-2EF6965B4202}" dt="2025-05-19T19:14:18.675" v="1361" actId="1076"/>
          <ac:picMkLst>
            <pc:docMk/>
            <pc:sldMk cId="2144083574" sldId="293"/>
            <ac:picMk id="5" creationId="{7A41253B-45D0-7CC9-6AEC-2F726FE6A953}"/>
          </ac:picMkLst>
        </pc:picChg>
      </pc:sldChg>
      <pc:sldChg chg="addSp delSp modSp new mod ord">
        <pc:chgData name="Lidback, Maria" userId="586347f9-7853-47e1-8621-8dc410eb9f5c" providerId="ADAL" clId="{E418F887-16EA-4111-A3F5-2EF6965B4202}" dt="2025-05-19T19:38:13.575" v="1398" actId="14100"/>
        <pc:sldMkLst>
          <pc:docMk/>
          <pc:sldMk cId="137698229" sldId="294"/>
        </pc:sldMkLst>
        <pc:spChg chg="mod">
          <ac:chgData name="Lidback, Maria" userId="586347f9-7853-47e1-8621-8dc410eb9f5c" providerId="ADAL" clId="{E418F887-16EA-4111-A3F5-2EF6965B4202}" dt="2025-05-19T19:37:51.174" v="1396" actId="20577"/>
          <ac:spMkLst>
            <pc:docMk/>
            <pc:sldMk cId="137698229" sldId="294"/>
            <ac:spMk id="2" creationId="{AD790D9B-89C0-7259-9B1F-CB05B1B8E491}"/>
          </ac:spMkLst>
        </pc:spChg>
        <pc:spChg chg="del mod">
          <ac:chgData name="Lidback, Maria" userId="586347f9-7853-47e1-8621-8dc410eb9f5c" providerId="ADAL" clId="{E418F887-16EA-4111-A3F5-2EF6965B4202}" dt="2025-05-19T18:05:31.473" v="736"/>
          <ac:spMkLst>
            <pc:docMk/>
            <pc:sldMk cId="137698229" sldId="294"/>
            <ac:spMk id="3" creationId="{104CB8E6-A890-F233-2368-48AB6244AB52}"/>
          </ac:spMkLst>
        </pc:spChg>
        <pc:spChg chg="add del mod">
          <ac:chgData name="Lidback, Maria" userId="586347f9-7853-47e1-8621-8dc410eb9f5c" providerId="ADAL" clId="{E418F887-16EA-4111-A3F5-2EF6965B4202}" dt="2025-05-19T18:08:10.915" v="780" actId="21"/>
          <ac:spMkLst>
            <pc:docMk/>
            <pc:sldMk cId="137698229" sldId="294"/>
            <ac:spMk id="7" creationId="{545A0760-5008-836F-94AC-CD12E6D4ECBE}"/>
          </ac:spMkLst>
        </pc:spChg>
        <pc:spChg chg="add del mod">
          <ac:chgData name="Lidback, Maria" userId="586347f9-7853-47e1-8621-8dc410eb9f5c" providerId="ADAL" clId="{E418F887-16EA-4111-A3F5-2EF6965B4202}" dt="2025-05-19T18:09:09.140" v="782" actId="478"/>
          <ac:spMkLst>
            <pc:docMk/>
            <pc:sldMk cId="137698229" sldId="294"/>
            <ac:spMk id="9" creationId="{E1B23866-990D-26B4-C949-F757967BC15F}"/>
          </ac:spMkLst>
        </pc:spChg>
        <pc:spChg chg="add del mod">
          <ac:chgData name="Lidback, Maria" userId="586347f9-7853-47e1-8621-8dc410eb9f5c" providerId="ADAL" clId="{E418F887-16EA-4111-A3F5-2EF6965B4202}" dt="2025-05-19T18:09:21.092" v="785" actId="22"/>
          <ac:spMkLst>
            <pc:docMk/>
            <pc:sldMk cId="137698229" sldId="294"/>
            <ac:spMk id="11" creationId="{7A8F0E7D-054A-F773-1A20-40C6AD0FFCD3}"/>
          </ac:spMkLst>
        </pc:spChg>
        <pc:spChg chg="add mod">
          <ac:chgData name="Lidback, Maria" userId="586347f9-7853-47e1-8621-8dc410eb9f5c" providerId="ADAL" clId="{E418F887-16EA-4111-A3F5-2EF6965B4202}" dt="2025-05-19T19:28:10.949" v="1389" actId="113"/>
          <ac:spMkLst>
            <pc:docMk/>
            <pc:sldMk cId="137698229" sldId="294"/>
            <ac:spMk id="17" creationId="{0213B134-813F-D7B6-D588-17C70A56F2A7}"/>
          </ac:spMkLst>
        </pc:spChg>
        <pc:picChg chg="add mod">
          <ac:chgData name="Lidback, Maria" userId="586347f9-7853-47e1-8621-8dc410eb9f5c" providerId="ADAL" clId="{E418F887-16EA-4111-A3F5-2EF6965B4202}" dt="2025-05-19T18:00:22.957" v="600" actId="1076"/>
          <ac:picMkLst>
            <pc:docMk/>
            <pc:sldMk cId="137698229" sldId="294"/>
            <ac:picMk id="4" creationId="{307C2AE1-1AEC-093F-720C-DEA180D0C1A0}"/>
          </ac:picMkLst>
        </pc:picChg>
        <pc:picChg chg="add del mod">
          <ac:chgData name="Lidback, Maria" userId="586347f9-7853-47e1-8621-8dc410eb9f5c" providerId="ADAL" clId="{E418F887-16EA-4111-A3F5-2EF6965B4202}" dt="2025-05-19T18:09:12.025" v="783" actId="478"/>
          <ac:picMkLst>
            <pc:docMk/>
            <pc:sldMk cId="137698229" sldId="294"/>
            <ac:picMk id="5" creationId="{0E49B878-4C6D-A3FA-4D31-60585EFA40F0}"/>
          </ac:picMkLst>
        </pc:picChg>
        <pc:picChg chg="add del mod ord">
          <ac:chgData name="Lidback, Maria" userId="586347f9-7853-47e1-8621-8dc410eb9f5c" providerId="ADAL" clId="{E418F887-16EA-4111-A3F5-2EF6965B4202}" dt="2025-05-19T18:11:25.965" v="792" actId="478"/>
          <ac:picMkLst>
            <pc:docMk/>
            <pc:sldMk cId="137698229" sldId="294"/>
            <ac:picMk id="13" creationId="{ED2839E7-2E7E-0D25-CB12-CBE7BE30905F}"/>
          </ac:picMkLst>
        </pc:picChg>
        <pc:picChg chg="add del mod">
          <ac:chgData name="Lidback, Maria" userId="586347f9-7853-47e1-8621-8dc410eb9f5c" providerId="ADAL" clId="{E418F887-16EA-4111-A3F5-2EF6965B4202}" dt="2025-05-19T18:11:25.094" v="791" actId="478"/>
          <ac:picMkLst>
            <pc:docMk/>
            <pc:sldMk cId="137698229" sldId="294"/>
            <ac:picMk id="15" creationId="{2AC5DEE6-A25C-4892-B182-0544641C8CC5}"/>
          </ac:picMkLst>
        </pc:picChg>
        <pc:picChg chg="add mod">
          <ac:chgData name="Lidback, Maria" userId="586347f9-7853-47e1-8621-8dc410eb9f5c" providerId="ADAL" clId="{E418F887-16EA-4111-A3F5-2EF6965B4202}" dt="2025-05-19T19:38:13.575" v="1398" actId="14100"/>
          <ac:picMkLst>
            <pc:docMk/>
            <pc:sldMk cId="137698229" sldId="294"/>
            <ac:picMk id="19" creationId="{501AAE8B-0F24-C868-F65C-30359AC6EE20}"/>
          </ac:picMkLst>
        </pc:picChg>
        <pc:picChg chg="add del">
          <ac:chgData name="Lidback, Maria" userId="586347f9-7853-47e1-8621-8dc410eb9f5c" providerId="ADAL" clId="{E418F887-16EA-4111-A3F5-2EF6965B4202}" dt="2025-05-19T18:16:17.504" v="945" actId="22"/>
          <ac:picMkLst>
            <pc:docMk/>
            <pc:sldMk cId="137698229" sldId="294"/>
            <ac:picMk id="21" creationId="{BC1BADC0-9C1D-CE44-E92F-517CDAC431CB}"/>
          </ac:picMkLst>
        </pc:picChg>
        <pc:picChg chg="add mod">
          <ac:chgData name="Lidback, Maria" userId="586347f9-7853-47e1-8621-8dc410eb9f5c" providerId="ADAL" clId="{E418F887-16EA-4111-A3F5-2EF6965B4202}" dt="2025-05-19T19:38:04.455" v="1397" actId="14100"/>
          <ac:picMkLst>
            <pc:docMk/>
            <pc:sldMk cId="137698229" sldId="294"/>
            <ac:picMk id="23" creationId="{B131566E-D311-9D58-B6CA-4EB9069B629E}"/>
          </ac:picMkLst>
        </pc:picChg>
        <pc:picChg chg="add del mod">
          <ac:chgData name="Lidback, Maria" userId="586347f9-7853-47e1-8621-8dc410eb9f5c" providerId="ADAL" clId="{E418F887-16EA-4111-A3F5-2EF6965B4202}" dt="2025-05-19T18:22:49.935" v="979" actId="478"/>
          <ac:picMkLst>
            <pc:docMk/>
            <pc:sldMk cId="137698229" sldId="294"/>
            <ac:picMk id="24" creationId="{9EB7A3D1-EACF-6D06-9E7D-FA77ADAD77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E46FF9-AB82-5DEB-6E46-468B42E0C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F35BB-B512-A88E-8332-E4D7EFF710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8/20/2024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5AF5A-CB18-DCC6-FE6E-C8AEBC5EED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11CA-A326-9ECC-93A0-A906715CB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C0808-3D8C-4E38-85F0-156A28A9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33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8/20/2024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38E4EB-CCCC-420C-A55F-C8B54F80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086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03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23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8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6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6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0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5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5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A443-DE15-434D-B003-588096B78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E3380A-1455-4F7E-82A2-1C92E81C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ine.gov/doe/index.php/funding/accounting/yearen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aine.gov/doe/sites/maine.gov.doe/files/inline-files/School%20Finance%20-%20Saraly%20Benefits%20Matrix%20-%201.30.202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22BD-4E55-4B40-BB81-D8F6E53D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Maine Education Financial System (MEFS)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referred to as NEO Financial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9456-AB1D-4949-A248-A1045CA2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6"/>
            <a:ext cx="3919870" cy="3820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20, 2025</a:t>
            </a:r>
          </a:p>
          <a:p>
            <a:pPr marL="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Denise Towers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Maria Lidback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 Batista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Finance Team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2D5B7A-177D-60C2-A29F-97B74739E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DF4145-4816-E1A4-EF99-AF3F796D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311" y="2212276"/>
            <a:ext cx="4327561" cy="27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5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6D5D-4E76-40A2-9025-79AA6CF4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8" y="615499"/>
            <a:ext cx="7863842" cy="111055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Reminders for FY25 4th Quarter Actual Financial and FY25 &amp; FY26 Budget Uploads in MEFS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7B5F-92AD-4DE6-8D19-E0D283E2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58" y="1936299"/>
            <a:ext cx="9122264" cy="437751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4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quarter electronic transfer of specifically coded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 revenue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 expenditure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 balance sheet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 records from the SAU accounting system to MEFS as soon as the quarter ends, beginning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as July 1</a:t>
            </a:r>
            <a:r>
              <a:rPr lang="en-US" sz="1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as soon as your reports are ready, to help avoid the year-end reporting rush.</a:t>
            </a:r>
          </a:p>
          <a:p>
            <a:pPr>
              <a:buFont typeface="Wingdings 3" charset="2"/>
              <a:buAutoNum type="arabi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an annual electronic transfer of specifically coded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revenue and expenditure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 records from the SAU accounting system to MEFS.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30 days after budget passes or by August 15.</a:t>
            </a:r>
          </a:p>
          <a:p>
            <a:pPr>
              <a:buFont typeface="Wingdings 3" charset="2"/>
              <a:buAutoNum type="arabi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Upload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backup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documentation to MEFS.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30 days after budget passes or by August 15.</a:t>
            </a:r>
          </a:p>
          <a:p>
            <a:pPr>
              <a:buFont typeface="Wingdings 3" charset="2"/>
              <a:buAutoNum type="arabi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the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EF-M 46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budget assessment report if your district consists of more than one town.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30 days after budget passes or by August 15.</a:t>
            </a: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 3" charset="2"/>
              <a:buAutoNum type="arabicPeriod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D34E7-6175-8BE6-3016-90B65005CBFD}"/>
              </a:ext>
            </a:extLst>
          </p:cNvPr>
          <p:cNvSpPr txBox="1"/>
          <p:nvPr/>
        </p:nvSpPr>
        <p:spPr>
          <a:xfrm rot="21335485">
            <a:off x="8334864" y="797378"/>
            <a:ext cx="70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975BE-A5E5-AEFE-CB22-D05B1518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052" y="0"/>
            <a:ext cx="2901948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DC3D-40BF-4D18-BC3F-5FCF8366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1" y="193881"/>
            <a:ext cx="8596668" cy="1507479"/>
          </a:xfrm>
        </p:spPr>
        <p:txBody>
          <a:bodyPr>
            <a:normAutofit/>
          </a:bodyPr>
          <a:lstStyle/>
          <a:p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Annual Year End Financial Reporting </a:t>
            </a:r>
            <a:br>
              <a:rPr lang="en-US" sz="1100" b="1" i="0" dirty="0">
                <a:solidFill>
                  <a:srgbClr val="004986"/>
                </a:solidFill>
                <a:effectLst/>
                <a:latin typeface="Open Sans" panose="020B060603050402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2343-C254-4333-AC8F-3D6FADB4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522" y="1936188"/>
            <a:ext cx="4549553" cy="3792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BB695-2582-4E56-9C24-E6D51B64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9716" y="1128814"/>
            <a:ext cx="5432394" cy="5184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B10A6-52C1-89FC-4830-18D79DB1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027" y="0"/>
            <a:ext cx="957993" cy="1594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E485BB-CD97-4BC7-EA61-9C49C66ED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21" y="780836"/>
            <a:ext cx="8778781" cy="58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BE7C-940F-7221-8DE3-D659E004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5" y="347870"/>
            <a:ext cx="7727086" cy="129877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hlinkClick r:id="rId2"/>
              </a:rPr>
              <a:t>Salary Benefits Matrix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200" dirty="0"/>
              <a:t>SALARY and BENEFITS coding must be exactly the same, except for the object code.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EB08A0-6164-EF5F-CBF5-299335EA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975" y="1665058"/>
            <a:ext cx="10041006" cy="497288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67103F-E4EB-9998-05B5-4F9C12902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775" y="0"/>
            <a:ext cx="1456650" cy="197247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17D47CE-CD41-EBFB-3F7C-0C93F1A5278A}"/>
              </a:ext>
            </a:extLst>
          </p:cNvPr>
          <p:cNvSpPr/>
          <p:nvPr/>
        </p:nvSpPr>
        <p:spPr>
          <a:xfrm>
            <a:off x="437322" y="983975"/>
            <a:ext cx="288235" cy="2286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7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C2AE1-1AEC-093F-720C-DEA180D0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96" y="0"/>
            <a:ext cx="1920406" cy="1859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90D9B-89C0-7259-9B1F-CB05B1B8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33" y="389058"/>
            <a:ext cx="8220401" cy="826515"/>
          </a:xfrm>
        </p:spPr>
        <p:txBody>
          <a:bodyPr>
            <a:noAutofit/>
          </a:bodyPr>
          <a:lstStyle/>
          <a:p>
            <a:r>
              <a:rPr lang="en-US" sz="2800" dirty="0"/>
              <a:t>Example Error: Salary &amp; Benefit Codes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213B134-813F-D7B6-D588-17C70A56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33" y="1045440"/>
            <a:ext cx="8816186" cy="57432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MEFS Error – missing a salary 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MEFS Upload – Filtered coding, same coding string above.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Does anyone know which Object code is missing?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1AAE8B-0F24-C868-F65C-30359AC6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6" y="3484610"/>
            <a:ext cx="9216878" cy="880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31566E-D311-9D58-B6CA-4EB9069B6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16" y="1451352"/>
            <a:ext cx="7388078" cy="10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835D1-8C9D-12FB-7E7B-7AFFD497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Important Announcements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0ECF-20AC-EA3E-0F05-344F3357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" r="3" b="3"/>
          <a:stretch/>
        </p:blipFill>
        <p:spPr>
          <a:xfrm>
            <a:off x="757251" y="2093008"/>
            <a:ext cx="3856774" cy="276088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4EDDE8-CF88-BBA5-C2F6-CCA55607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Accounting Handbook Update is still in progress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Partial update (with latest coding changes) expected this week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Aimed at supporting smoother, more efficient year-end reporting.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Notification will be sent via listserv once posted on the website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42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2FAA-4A2A-127D-34AB-B39C856B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74199" cy="921249"/>
          </a:xfrm>
        </p:spPr>
        <p:txBody>
          <a:bodyPr>
            <a:normAutofit/>
          </a:bodyPr>
          <a:lstStyle/>
          <a:p>
            <a:r>
              <a:rPr lang="en-US" sz="3200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2822-8D57-17AC-D40A-33DCD3E2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01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We welcome your feedback and are happy to answer any questions.</a:t>
            </a:r>
          </a:p>
          <a:p>
            <a:r>
              <a:rPr lang="en-US" sz="2000" dirty="0"/>
              <a:t>Feel free to ask!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1253B-45D0-7CC9-6AEC-2F726FE6A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57" y="2956388"/>
            <a:ext cx="1865797" cy="21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35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4327</TotalTime>
  <Words>303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Open Sans</vt:lpstr>
      <vt:lpstr>Tahoma</vt:lpstr>
      <vt:lpstr>Trebuchet MS</vt:lpstr>
      <vt:lpstr>Wingdings</vt:lpstr>
      <vt:lpstr>Wingdings 3</vt:lpstr>
      <vt:lpstr>Facet</vt:lpstr>
      <vt:lpstr>Maine Education Financial System (MEFS) Sometimes referred to as NEO Financial</vt:lpstr>
      <vt:lpstr>Reminders for FY25 4th Quarter Actual Financial and FY25 &amp; FY26 Budget Uploads in MEFS </vt:lpstr>
      <vt:lpstr>Annual Year End Financial Reporting  </vt:lpstr>
      <vt:lpstr>Salary Benefits Matrix  SALARY and BENEFITS coding must be exactly the same, except for the object code.</vt:lpstr>
      <vt:lpstr>Example Error: Salary &amp; Benefit Codes</vt:lpstr>
      <vt:lpstr>Important Announcements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Towers, Denise</dc:creator>
  <cp:lastModifiedBy>Lidback, Maria</cp:lastModifiedBy>
  <cp:revision>35</cp:revision>
  <cp:lastPrinted>2024-08-15T16:50:57Z</cp:lastPrinted>
  <dcterms:created xsi:type="dcterms:W3CDTF">2021-08-13T13:33:57Z</dcterms:created>
  <dcterms:modified xsi:type="dcterms:W3CDTF">2025-05-19T19:38:41Z</dcterms:modified>
</cp:coreProperties>
</file>