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5"/>
  </p:notesMasterIdLst>
  <p:sldIdLst>
    <p:sldId id="256" r:id="rId6"/>
    <p:sldId id="258" r:id="rId7"/>
    <p:sldId id="259" r:id="rId8"/>
    <p:sldId id="260" r:id="rId9"/>
    <p:sldId id="280" r:id="rId10"/>
    <p:sldId id="262" r:id="rId11"/>
    <p:sldId id="263" r:id="rId12"/>
    <p:sldId id="281" r:id="rId13"/>
    <p:sldId id="265" r:id="rId14"/>
    <p:sldId id="282" r:id="rId15"/>
    <p:sldId id="272" r:id="rId16"/>
    <p:sldId id="273" r:id="rId17"/>
    <p:sldId id="274" r:id="rId18"/>
    <p:sldId id="276" r:id="rId19"/>
    <p:sldId id="275" r:id="rId20"/>
    <p:sldId id="277" r:id="rId21"/>
    <p:sldId id="279" r:id="rId22"/>
    <p:sldId id="278" r:id="rId23"/>
    <p:sldId id="2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54D"/>
    <a:srgbClr val="274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32F89-4E98-681A-09CF-4F17045EA511}" v="1" dt="2022-11-02T15:48:33.558"/>
    <p1510:client id="{45CD3857-CC0D-5D51-35C0-327335846C74}" v="1" dt="2022-11-02T12:06:27.215"/>
    <p1510:client id="{5BA7443E-0053-4A44-9A3E-E5123BCA146D}" v="3624" dt="2022-11-02T18:15:44.507"/>
    <p1510:client id="{6AB2E344-3854-EA4D-E4F1-3DD414FFB563}" v="47" dt="2022-11-02T12:04:41.960"/>
    <p1510:client id="{DC1FA0FC-B6F9-4D06-ACB9-E7FA2B73704A}" v="485" dt="2022-11-02T13:51:44.850"/>
    <p1510:client id="{E9FEB6B8-8592-16C4-EB67-75CCEF92D7C0}" v="11" vWet="16" dt="2022-11-02T13:34:44.642"/>
    <p1510:client id="{EDC59B87-ECD2-9156-6AA2-CFCCE7A56C9A}" v="10" dt="2022-11-02T21:10:19.1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son, Tyra" userId="S::tyra.corson@maine.gov::3ae2150d-2c61-408a-8184-dc9942ce9b47" providerId="AD" clId="Web-{5B6509A4-0F58-2F83-42E0-8B9B68E7E7F7}"/>
    <pc:docChg chg="modSld">
      <pc:chgData name="Corson, Tyra" userId="S::tyra.corson@maine.gov::3ae2150d-2c61-408a-8184-dc9942ce9b47" providerId="AD" clId="Web-{5B6509A4-0F58-2F83-42E0-8B9B68E7E7F7}" dt="2022-11-01T11:13:25.460" v="25" actId="20577"/>
      <pc:docMkLst>
        <pc:docMk/>
      </pc:docMkLst>
      <pc:sldChg chg="modSp">
        <pc:chgData name="Corson, Tyra" userId="S::tyra.corson@maine.gov::3ae2150d-2c61-408a-8184-dc9942ce9b47" providerId="AD" clId="Web-{5B6509A4-0F58-2F83-42E0-8B9B68E7E7F7}" dt="2022-11-01T11:13:25.460" v="25" actId="20577"/>
        <pc:sldMkLst>
          <pc:docMk/>
          <pc:sldMk cId="3360893223" sldId="276"/>
        </pc:sldMkLst>
        <pc:spChg chg="mod">
          <ac:chgData name="Corson, Tyra" userId="S::tyra.corson@maine.gov::3ae2150d-2c61-408a-8184-dc9942ce9b47" providerId="AD" clId="Web-{5B6509A4-0F58-2F83-42E0-8B9B68E7E7F7}" dt="2022-11-01T11:13:25.460" v="25" actId="20577"/>
          <ac:spMkLst>
            <pc:docMk/>
            <pc:sldMk cId="3360893223" sldId="276"/>
            <ac:spMk id="3" creationId="{A9D587E1-8F8E-4B1F-906F-19F133CF7E04}"/>
          </ac:spMkLst>
        </pc:spChg>
      </pc:sldChg>
    </pc:docChg>
  </pc:docChgLst>
  <pc:docChgLst>
    <pc:chgData name="Corson, Tyra" userId="S::tyra.corson@maine.gov::3ae2150d-2c61-408a-8184-dc9942ce9b47" providerId="AD" clId="Web-{A1BFC443-9413-B604-9AA4-01FD1CBE0028}"/>
    <pc:docChg chg="modSld">
      <pc:chgData name="Corson, Tyra" userId="S::tyra.corson@maine.gov::3ae2150d-2c61-408a-8184-dc9942ce9b47" providerId="AD" clId="Web-{A1BFC443-9413-B604-9AA4-01FD1CBE0028}" dt="2022-11-01T11:08:05.355" v="30" actId="20577"/>
      <pc:docMkLst>
        <pc:docMk/>
      </pc:docMkLst>
      <pc:sldChg chg="modSp">
        <pc:chgData name="Corson, Tyra" userId="S::tyra.corson@maine.gov::3ae2150d-2c61-408a-8184-dc9942ce9b47" providerId="AD" clId="Web-{A1BFC443-9413-B604-9AA4-01FD1CBE0028}" dt="2022-11-01T11:08:05.355" v="30" actId="20577"/>
        <pc:sldMkLst>
          <pc:docMk/>
          <pc:sldMk cId="3360893223" sldId="276"/>
        </pc:sldMkLst>
        <pc:spChg chg="mod">
          <ac:chgData name="Corson, Tyra" userId="S::tyra.corson@maine.gov::3ae2150d-2c61-408a-8184-dc9942ce9b47" providerId="AD" clId="Web-{A1BFC443-9413-B604-9AA4-01FD1CBE0028}" dt="2022-11-01T11:08:05.355" v="30" actId="20577"/>
          <ac:spMkLst>
            <pc:docMk/>
            <pc:sldMk cId="3360893223" sldId="276"/>
            <ac:spMk id="3" creationId="{A9D587E1-8F8E-4B1F-906F-19F133CF7E04}"/>
          </ac:spMkLst>
        </pc:spChg>
      </pc:sldChg>
    </pc:docChg>
  </pc:docChgLst>
  <pc:docChgLst>
    <pc:chgData name="Reilly, Renee A" userId="S::renee.a.reilly@maine.gov::498904d6-3883-4612-a11a-7cd3425d122d" providerId="AD" clId="Web-{32832F89-4E98-681A-09CF-4F17045EA511}"/>
    <pc:docChg chg="modSld">
      <pc:chgData name="Reilly, Renee A" userId="S::renee.a.reilly@maine.gov::498904d6-3883-4612-a11a-7cd3425d122d" providerId="AD" clId="Web-{32832F89-4E98-681A-09CF-4F17045EA511}" dt="2022-11-02T15:48:33.558" v="0" actId="1076"/>
      <pc:docMkLst>
        <pc:docMk/>
      </pc:docMkLst>
      <pc:sldChg chg="modSp">
        <pc:chgData name="Reilly, Renee A" userId="S::renee.a.reilly@maine.gov::498904d6-3883-4612-a11a-7cd3425d122d" providerId="AD" clId="Web-{32832F89-4E98-681A-09CF-4F17045EA511}" dt="2022-11-02T15:48:33.558" v="0" actId="1076"/>
        <pc:sldMkLst>
          <pc:docMk/>
          <pc:sldMk cId="914540519" sldId="270"/>
        </pc:sldMkLst>
        <pc:spChg chg="mod">
          <ac:chgData name="Reilly, Renee A" userId="S::renee.a.reilly@maine.gov::498904d6-3883-4612-a11a-7cd3425d122d" providerId="AD" clId="Web-{32832F89-4E98-681A-09CF-4F17045EA511}" dt="2022-11-02T15:48:33.558" v="0" actId="1076"/>
          <ac:spMkLst>
            <pc:docMk/>
            <pc:sldMk cId="914540519" sldId="270"/>
            <ac:spMk id="3" creationId="{D7BBAA62-5870-40E2-89B8-8B41AAA2BF26}"/>
          </ac:spMkLst>
        </pc:spChg>
      </pc:sldChg>
    </pc:docChg>
  </pc:docChgLst>
  <pc:docChgLst>
    <pc:chgData name="Pello, Rita" userId="S::rita.pello@maine.gov::56d3c8e4-2fc0-4e19-9e4c-202472232946" providerId="AD" clId="Web-{43ACE4B1-3C2F-9E56-9E55-C859C6151A9C}"/>
    <pc:docChg chg="modSld">
      <pc:chgData name="Pello, Rita" userId="S::rita.pello@maine.gov::56d3c8e4-2fc0-4e19-9e4c-202472232946" providerId="AD" clId="Web-{43ACE4B1-3C2F-9E56-9E55-C859C6151A9C}" dt="2022-11-01T16:32:39.626" v="178"/>
      <pc:docMkLst>
        <pc:docMk/>
      </pc:docMkLst>
      <pc:sldChg chg="modSp modNotes">
        <pc:chgData name="Pello, Rita" userId="S::rita.pello@maine.gov::56d3c8e4-2fc0-4e19-9e4c-202472232946" providerId="AD" clId="Web-{43ACE4B1-3C2F-9E56-9E55-C859C6151A9C}" dt="2022-11-01T16:32:39.626" v="178"/>
        <pc:sldMkLst>
          <pc:docMk/>
          <pc:sldMk cId="3698835247" sldId="260"/>
        </pc:sldMkLst>
        <pc:spChg chg="mod">
          <ac:chgData name="Pello, Rita" userId="S::rita.pello@maine.gov::56d3c8e4-2fc0-4e19-9e4c-202472232946" providerId="AD" clId="Web-{43ACE4B1-3C2F-9E56-9E55-C859C6151A9C}" dt="2022-11-01T14:29:37.022" v="176" actId="20577"/>
          <ac:spMkLst>
            <pc:docMk/>
            <pc:sldMk cId="3698835247" sldId="260"/>
            <ac:spMk id="3" creationId="{F28F6B7F-00B0-4FF1-A8E1-D69E9F03B8FC}"/>
          </ac:spMkLst>
        </pc:spChg>
      </pc:sldChg>
    </pc:docChg>
  </pc:docChgLst>
  <pc:docChgLst>
    <pc:chgData name="Lang, Cheryl" userId="S::cheryl.lang@maine.gov::864dc07c-17d4-4aae-a122-a747d71b2ecc" providerId="AD" clId="Web-{6AB2E344-3854-EA4D-E4F1-3DD414FFB563}"/>
    <pc:docChg chg="modSld">
      <pc:chgData name="Lang, Cheryl" userId="S::cheryl.lang@maine.gov::864dc07c-17d4-4aae-a122-a747d71b2ecc" providerId="AD" clId="Web-{6AB2E344-3854-EA4D-E4F1-3DD414FFB563}" dt="2022-11-02T12:04:41.960" v="46" actId="1076"/>
      <pc:docMkLst>
        <pc:docMk/>
      </pc:docMkLst>
      <pc:sldChg chg="modSp">
        <pc:chgData name="Lang, Cheryl" userId="S::cheryl.lang@maine.gov::864dc07c-17d4-4aae-a122-a747d71b2ecc" providerId="AD" clId="Web-{6AB2E344-3854-EA4D-E4F1-3DD414FFB563}" dt="2022-11-02T12:02:41.552" v="0" actId="1076"/>
        <pc:sldMkLst>
          <pc:docMk/>
          <pc:sldMk cId="559560772" sldId="258"/>
        </pc:sldMkLst>
        <pc:spChg chg="mod">
          <ac:chgData name="Lang, Cheryl" userId="S::cheryl.lang@maine.gov::864dc07c-17d4-4aae-a122-a747d71b2ecc" providerId="AD" clId="Web-{6AB2E344-3854-EA4D-E4F1-3DD414FFB563}" dt="2022-11-02T12:02:41.552" v="0" actId="1076"/>
          <ac:spMkLst>
            <pc:docMk/>
            <pc:sldMk cId="559560772" sldId="258"/>
            <ac:spMk id="3" creationId="{4517C955-DA32-43C0-8F3B-B89D8C0D9DBA}"/>
          </ac:spMkLst>
        </pc:spChg>
      </pc:sldChg>
      <pc:sldChg chg="modSp">
        <pc:chgData name="Lang, Cheryl" userId="S::cheryl.lang@maine.gov::864dc07c-17d4-4aae-a122-a747d71b2ecc" providerId="AD" clId="Web-{6AB2E344-3854-EA4D-E4F1-3DD414FFB563}" dt="2022-11-02T12:02:48.927" v="1" actId="1076"/>
        <pc:sldMkLst>
          <pc:docMk/>
          <pc:sldMk cId="2167523048" sldId="261"/>
        </pc:sldMkLst>
        <pc:spChg chg="mod">
          <ac:chgData name="Lang, Cheryl" userId="S::cheryl.lang@maine.gov::864dc07c-17d4-4aae-a122-a747d71b2ecc" providerId="AD" clId="Web-{6AB2E344-3854-EA4D-E4F1-3DD414FFB563}" dt="2022-11-02T12:02:48.927" v="1" actId="1076"/>
          <ac:spMkLst>
            <pc:docMk/>
            <pc:sldMk cId="2167523048" sldId="261"/>
            <ac:spMk id="3" creationId="{F3B7EEC0-98B3-418B-955D-DB9C777B711C}"/>
          </ac:spMkLst>
        </pc:spChg>
      </pc:sldChg>
      <pc:sldChg chg="modSp">
        <pc:chgData name="Lang, Cheryl" userId="S::cheryl.lang@maine.gov::864dc07c-17d4-4aae-a122-a747d71b2ecc" providerId="AD" clId="Web-{6AB2E344-3854-EA4D-E4F1-3DD414FFB563}" dt="2022-11-02T12:02:56.537" v="2" actId="1076"/>
        <pc:sldMkLst>
          <pc:docMk/>
          <pc:sldMk cId="4070195269" sldId="263"/>
        </pc:sldMkLst>
        <pc:spChg chg="mod">
          <ac:chgData name="Lang, Cheryl" userId="S::cheryl.lang@maine.gov::864dc07c-17d4-4aae-a122-a747d71b2ecc" providerId="AD" clId="Web-{6AB2E344-3854-EA4D-E4F1-3DD414FFB563}" dt="2022-11-02T12:02:56.537" v="2" actId="1076"/>
          <ac:spMkLst>
            <pc:docMk/>
            <pc:sldMk cId="4070195269" sldId="263"/>
            <ac:spMk id="3" creationId="{7A94C7E5-D51C-4E9C-805D-888D1381038A}"/>
          </ac:spMkLst>
        </pc:spChg>
      </pc:sldChg>
      <pc:sldChg chg="modSp">
        <pc:chgData name="Lang, Cheryl" userId="S::cheryl.lang@maine.gov::864dc07c-17d4-4aae-a122-a747d71b2ecc" providerId="AD" clId="Web-{6AB2E344-3854-EA4D-E4F1-3DD414FFB563}" dt="2022-11-02T12:03:04.677" v="4" actId="1076"/>
        <pc:sldMkLst>
          <pc:docMk/>
          <pc:sldMk cId="1070583310" sldId="264"/>
        </pc:sldMkLst>
        <pc:spChg chg="mod">
          <ac:chgData name="Lang, Cheryl" userId="S::cheryl.lang@maine.gov::864dc07c-17d4-4aae-a122-a747d71b2ecc" providerId="AD" clId="Web-{6AB2E344-3854-EA4D-E4F1-3DD414FFB563}" dt="2022-11-02T12:03:04.677" v="4" actId="1076"/>
          <ac:spMkLst>
            <pc:docMk/>
            <pc:sldMk cId="1070583310" sldId="264"/>
            <ac:spMk id="3" creationId="{05C4F1BD-5736-40BC-9CAF-517F0181CB91}"/>
          </ac:spMkLst>
        </pc:spChg>
      </pc:sldChg>
      <pc:sldChg chg="modSp">
        <pc:chgData name="Lang, Cheryl" userId="S::cheryl.lang@maine.gov::864dc07c-17d4-4aae-a122-a747d71b2ecc" providerId="AD" clId="Web-{6AB2E344-3854-EA4D-E4F1-3DD414FFB563}" dt="2022-11-02T12:04:41.960" v="46" actId="1076"/>
        <pc:sldMkLst>
          <pc:docMk/>
          <pc:sldMk cId="3928617486" sldId="265"/>
        </pc:sldMkLst>
        <pc:spChg chg="mod">
          <ac:chgData name="Lang, Cheryl" userId="S::cheryl.lang@maine.gov::864dc07c-17d4-4aae-a122-a747d71b2ecc" providerId="AD" clId="Web-{6AB2E344-3854-EA4D-E4F1-3DD414FFB563}" dt="2022-11-02T12:04:33.491" v="45" actId="20577"/>
          <ac:spMkLst>
            <pc:docMk/>
            <pc:sldMk cId="3928617486" sldId="265"/>
            <ac:spMk id="3" creationId="{2632480C-C906-4B30-A4E5-865462A0F574}"/>
          </ac:spMkLst>
        </pc:spChg>
        <pc:picChg chg="mod">
          <ac:chgData name="Lang, Cheryl" userId="S::cheryl.lang@maine.gov::864dc07c-17d4-4aae-a122-a747d71b2ecc" providerId="AD" clId="Web-{6AB2E344-3854-EA4D-E4F1-3DD414FFB563}" dt="2022-11-02T12:04:41.960" v="46" actId="1076"/>
          <ac:picMkLst>
            <pc:docMk/>
            <pc:sldMk cId="3928617486" sldId="265"/>
            <ac:picMk id="4" creationId="{37B94E26-DE17-42D1-9320-2C4940093C12}"/>
          </ac:picMkLst>
        </pc:picChg>
      </pc:sldChg>
    </pc:docChg>
  </pc:docChgLst>
  <pc:docChgLst>
    <pc:chgData name="Lang, Cheryl" userId="S::cheryl.lang@maine.gov::864dc07c-17d4-4aae-a122-a747d71b2ecc" providerId="AD" clId="Web-{45CD3857-CC0D-5D51-35C0-327335846C74}"/>
    <pc:docChg chg="modSld">
      <pc:chgData name="Lang, Cheryl" userId="S::cheryl.lang@maine.gov::864dc07c-17d4-4aae-a122-a747d71b2ecc" providerId="AD" clId="Web-{45CD3857-CC0D-5D51-35C0-327335846C74}" dt="2022-11-02T12:06:27.215" v="0" actId="20577"/>
      <pc:docMkLst>
        <pc:docMk/>
      </pc:docMkLst>
      <pc:sldChg chg="modSp">
        <pc:chgData name="Lang, Cheryl" userId="S::cheryl.lang@maine.gov::864dc07c-17d4-4aae-a122-a747d71b2ecc" providerId="AD" clId="Web-{45CD3857-CC0D-5D51-35C0-327335846C74}" dt="2022-11-02T12:06:27.215" v="0" actId="20577"/>
        <pc:sldMkLst>
          <pc:docMk/>
          <pc:sldMk cId="3928617486" sldId="265"/>
        </pc:sldMkLst>
        <pc:spChg chg="mod">
          <ac:chgData name="Lang, Cheryl" userId="S::cheryl.lang@maine.gov::864dc07c-17d4-4aae-a122-a747d71b2ecc" providerId="AD" clId="Web-{45CD3857-CC0D-5D51-35C0-327335846C74}" dt="2022-11-02T12:06:27.215" v="0" actId="20577"/>
          <ac:spMkLst>
            <pc:docMk/>
            <pc:sldMk cId="3928617486" sldId="265"/>
            <ac:spMk id="3" creationId="{2632480C-C906-4B30-A4E5-865462A0F574}"/>
          </ac:spMkLst>
        </pc:spChg>
      </pc:sldChg>
    </pc:docChg>
  </pc:docChgLst>
  <pc:docChgLst>
    <pc:chgData name="Reilly, Renee A" userId="S::renee.a.reilly@maine.gov::498904d6-3883-4612-a11a-7cd3425d122d" providerId="AD" clId="Web-{EEC02A96-E934-4719-84DA-09929E327C43}"/>
    <pc:docChg chg="addSld delSld">
      <pc:chgData name="Reilly, Renee A" userId="S::renee.a.reilly@maine.gov::498904d6-3883-4612-a11a-7cd3425d122d" providerId="AD" clId="Web-{EEC02A96-E934-4719-84DA-09929E327C43}" dt="2022-11-01T16:18:06.838" v="1"/>
      <pc:docMkLst>
        <pc:docMk/>
      </pc:docMkLst>
      <pc:sldChg chg="add del replId">
        <pc:chgData name="Reilly, Renee A" userId="S::renee.a.reilly@maine.gov::498904d6-3883-4612-a11a-7cd3425d122d" providerId="AD" clId="Web-{EEC02A96-E934-4719-84DA-09929E327C43}" dt="2022-11-01T16:18:06.838" v="1"/>
        <pc:sldMkLst>
          <pc:docMk/>
          <pc:sldMk cId="1794306134" sldId="280"/>
        </pc:sldMkLst>
      </pc:sldChg>
    </pc:docChg>
  </pc:docChgLst>
  <pc:docChgLst>
    <pc:chgData name="Corson, Tyra" userId="S::tyra.corson@maine.gov::3ae2150d-2c61-408a-8184-dc9942ce9b47" providerId="AD" clId="Web-{5ACA9588-E60D-33C3-B9E1-3F1D957E58FE}"/>
    <pc:docChg chg="modSld">
      <pc:chgData name="Corson, Tyra" userId="S::tyra.corson@maine.gov::3ae2150d-2c61-408a-8184-dc9942ce9b47" providerId="AD" clId="Web-{5ACA9588-E60D-33C3-B9E1-3F1D957E58FE}" dt="2022-10-27T14:28:26.343" v="36" actId="20577"/>
      <pc:docMkLst>
        <pc:docMk/>
      </pc:docMkLst>
      <pc:sldChg chg="modSp">
        <pc:chgData name="Corson, Tyra" userId="S::tyra.corson@maine.gov::3ae2150d-2c61-408a-8184-dc9942ce9b47" providerId="AD" clId="Web-{5ACA9588-E60D-33C3-B9E1-3F1D957E58FE}" dt="2022-10-27T14:28:26.343" v="36" actId="20577"/>
        <pc:sldMkLst>
          <pc:docMk/>
          <pc:sldMk cId="3360893223" sldId="276"/>
        </pc:sldMkLst>
        <pc:spChg chg="mod">
          <ac:chgData name="Corson, Tyra" userId="S::tyra.corson@maine.gov::3ae2150d-2c61-408a-8184-dc9942ce9b47" providerId="AD" clId="Web-{5ACA9588-E60D-33C3-B9E1-3F1D957E58FE}" dt="2022-10-27T14:28:26.343" v="36" actId="20577"/>
          <ac:spMkLst>
            <pc:docMk/>
            <pc:sldMk cId="3360893223" sldId="276"/>
            <ac:spMk id="3" creationId="{A9D587E1-8F8E-4B1F-906F-19F133CF7E04}"/>
          </ac:spMkLst>
        </pc:spChg>
      </pc:sldChg>
    </pc:docChg>
  </pc:docChgLst>
  <pc:docChgLst>
    <pc:chgData name="Reilly, Renee A" userId="S::renee.a.reilly@maine.gov::498904d6-3883-4612-a11a-7cd3425d122d" providerId="AD" clId="Web-{E9FEB6B8-8592-16C4-EB67-75CCEF92D7C0}"/>
    <pc:docChg chg="modSld">
      <pc:chgData name="Reilly, Renee A" userId="S::renee.a.reilly@maine.gov::498904d6-3883-4612-a11a-7cd3425d122d" providerId="AD" clId="Web-{E9FEB6B8-8592-16C4-EB67-75CCEF92D7C0}" dt="2022-11-02T13:34:41.016" v="10"/>
      <pc:docMkLst>
        <pc:docMk/>
      </pc:docMkLst>
      <pc:sldChg chg="modSp">
        <pc:chgData name="Reilly, Renee A" userId="S::renee.a.reilly@maine.gov::498904d6-3883-4612-a11a-7cd3425d122d" providerId="AD" clId="Web-{E9FEB6B8-8592-16C4-EB67-75CCEF92D7C0}" dt="2022-11-02T13:03:25.358" v="8" actId="20577"/>
        <pc:sldMkLst>
          <pc:docMk/>
          <pc:sldMk cId="3928617486" sldId="265"/>
        </pc:sldMkLst>
        <pc:spChg chg="mod">
          <ac:chgData name="Reilly, Renee A" userId="S::renee.a.reilly@maine.gov::498904d6-3883-4612-a11a-7cd3425d122d" providerId="AD" clId="Web-{E9FEB6B8-8592-16C4-EB67-75CCEF92D7C0}" dt="2022-11-02T13:03:25.358" v="8" actId="20577"/>
          <ac:spMkLst>
            <pc:docMk/>
            <pc:sldMk cId="3928617486" sldId="265"/>
            <ac:spMk id="3" creationId="{2632480C-C906-4B30-A4E5-865462A0F574}"/>
          </ac:spMkLst>
        </pc:spChg>
      </pc:sldChg>
      <pc:sldChg chg="modSp mod modClrScheme chgLayout">
        <pc:chgData name="Reilly, Renee A" userId="S::renee.a.reilly@maine.gov::498904d6-3883-4612-a11a-7cd3425d122d" providerId="AD" clId="Web-{E9FEB6B8-8592-16C4-EB67-75CCEF92D7C0}" dt="2022-11-02T13:34:41.016" v="10"/>
        <pc:sldMkLst>
          <pc:docMk/>
          <pc:sldMk cId="914540519" sldId="270"/>
        </pc:sldMkLst>
        <pc:spChg chg="mod ord">
          <ac:chgData name="Reilly, Renee A" userId="S::renee.a.reilly@maine.gov::498904d6-3883-4612-a11a-7cd3425d122d" providerId="AD" clId="Web-{E9FEB6B8-8592-16C4-EB67-75CCEF92D7C0}" dt="2022-11-02T13:34:41.016" v="10"/>
          <ac:spMkLst>
            <pc:docMk/>
            <pc:sldMk cId="914540519" sldId="270"/>
            <ac:spMk id="2" creationId="{C1FC6012-4387-41CA-AAB4-EFD0E86BF8B5}"/>
          </ac:spMkLst>
        </pc:spChg>
        <pc:spChg chg="mod ord">
          <ac:chgData name="Reilly, Renee A" userId="S::renee.a.reilly@maine.gov::498904d6-3883-4612-a11a-7cd3425d122d" providerId="AD" clId="Web-{E9FEB6B8-8592-16C4-EB67-75CCEF92D7C0}" dt="2022-11-02T13:34:41.016" v="10"/>
          <ac:spMkLst>
            <pc:docMk/>
            <pc:sldMk cId="914540519" sldId="270"/>
            <ac:spMk id="3" creationId="{D7BBAA62-5870-40E2-89B8-8B41AAA2BF26}"/>
          </ac:spMkLst>
        </pc:spChg>
        <pc:picChg chg="mod ord">
          <ac:chgData name="Reilly, Renee A" userId="S::renee.a.reilly@maine.gov::498904d6-3883-4612-a11a-7cd3425d122d" providerId="AD" clId="Web-{E9FEB6B8-8592-16C4-EB67-75CCEF92D7C0}" dt="2022-11-02T13:34:41.016" v="10"/>
          <ac:picMkLst>
            <pc:docMk/>
            <pc:sldMk cId="914540519" sldId="270"/>
            <ac:picMk id="5" creationId="{D2DDAC6A-AB57-40DA-B8B1-3B1BD95ED54C}"/>
          </ac:picMkLst>
        </pc:picChg>
      </pc:sldChg>
    </pc:docChg>
  </pc:docChgLst>
  <pc:docChgLst>
    <pc:chgData name="Doughty, Travis W" userId="S::travis.w.doughty@maine.gov::2af79734-9c26-4951-8a84-7dac823d28bc" providerId="AD" clId="Web-{B3FF946D-4476-A958-6183-D65DB9D9876F}"/>
    <pc:docChg chg="modSld">
      <pc:chgData name="Doughty, Travis W" userId="S::travis.w.doughty@maine.gov::2af79734-9c26-4951-8a84-7dac823d28bc" providerId="AD" clId="Web-{B3FF946D-4476-A958-6183-D65DB9D9876F}" dt="2022-10-27T19:09:28.423" v="86" actId="20577"/>
      <pc:docMkLst>
        <pc:docMk/>
      </pc:docMkLst>
      <pc:sldChg chg="modSp">
        <pc:chgData name="Doughty, Travis W" userId="S::travis.w.doughty@maine.gov::2af79734-9c26-4951-8a84-7dac823d28bc" providerId="AD" clId="Web-{B3FF946D-4476-A958-6183-D65DB9D9876F}" dt="2022-10-27T18:05:34.102" v="60" actId="20577"/>
        <pc:sldMkLst>
          <pc:docMk/>
          <pc:sldMk cId="2167523048" sldId="261"/>
        </pc:sldMkLst>
        <pc:spChg chg="mod">
          <ac:chgData name="Doughty, Travis W" userId="S::travis.w.doughty@maine.gov::2af79734-9c26-4951-8a84-7dac823d28bc" providerId="AD" clId="Web-{B3FF946D-4476-A958-6183-D65DB9D9876F}" dt="2022-10-27T18:05:34.102" v="60" actId="20577"/>
          <ac:spMkLst>
            <pc:docMk/>
            <pc:sldMk cId="2167523048" sldId="261"/>
            <ac:spMk id="3" creationId="{F3B7EEC0-98B3-418B-955D-DB9C777B711C}"/>
          </ac:spMkLst>
        </pc:spChg>
      </pc:sldChg>
      <pc:sldChg chg="modSp">
        <pc:chgData name="Doughty, Travis W" userId="S::travis.w.doughty@maine.gov::2af79734-9c26-4951-8a84-7dac823d28bc" providerId="AD" clId="Web-{B3FF946D-4476-A958-6183-D65DB9D9876F}" dt="2022-10-27T18:03:01.804" v="2" actId="20577"/>
        <pc:sldMkLst>
          <pc:docMk/>
          <pc:sldMk cId="4070195269" sldId="263"/>
        </pc:sldMkLst>
        <pc:spChg chg="mod">
          <ac:chgData name="Doughty, Travis W" userId="S::travis.w.doughty@maine.gov::2af79734-9c26-4951-8a84-7dac823d28bc" providerId="AD" clId="Web-{B3FF946D-4476-A958-6183-D65DB9D9876F}" dt="2022-10-27T18:03:01.804" v="2" actId="20577"/>
          <ac:spMkLst>
            <pc:docMk/>
            <pc:sldMk cId="4070195269" sldId="263"/>
            <ac:spMk id="3" creationId="{7A94C7E5-D51C-4E9C-805D-888D1381038A}"/>
          </ac:spMkLst>
        </pc:spChg>
      </pc:sldChg>
      <pc:sldChg chg="modSp">
        <pc:chgData name="Doughty, Travis W" userId="S::travis.w.doughty@maine.gov::2af79734-9c26-4951-8a84-7dac823d28bc" providerId="AD" clId="Web-{B3FF946D-4476-A958-6183-D65DB9D9876F}" dt="2022-10-27T19:09:28.423" v="86" actId="20577"/>
        <pc:sldMkLst>
          <pc:docMk/>
          <pc:sldMk cId="3360893223" sldId="276"/>
        </pc:sldMkLst>
        <pc:spChg chg="mod">
          <ac:chgData name="Doughty, Travis W" userId="S::travis.w.doughty@maine.gov::2af79734-9c26-4951-8a84-7dac823d28bc" providerId="AD" clId="Web-{B3FF946D-4476-A958-6183-D65DB9D9876F}" dt="2022-10-27T19:09:28.423" v="86" actId="20577"/>
          <ac:spMkLst>
            <pc:docMk/>
            <pc:sldMk cId="3360893223" sldId="276"/>
            <ac:spMk id="3" creationId="{A9D587E1-8F8E-4B1F-906F-19F133CF7E04}"/>
          </ac:spMkLst>
        </pc:spChg>
      </pc:sldChg>
    </pc:docChg>
  </pc:docChgLst>
  <pc:docChgLst>
    <pc:chgData name="Lang, Cheryl" userId="864dc07c-17d4-4aae-a122-a747d71b2ecc" providerId="ADAL" clId="{DC1FA0FC-B6F9-4D06-ACB9-E7FA2B73704A}"/>
    <pc:docChg chg="custSel modSld">
      <pc:chgData name="Lang, Cheryl" userId="864dc07c-17d4-4aae-a122-a747d71b2ecc" providerId="ADAL" clId="{DC1FA0FC-B6F9-4D06-ACB9-E7FA2B73704A}" dt="2022-11-02T13:51:44.851" v="482" actId="20577"/>
      <pc:docMkLst>
        <pc:docMk/>
      </pc:docMkLst>
      <pc:sldChg chg="modNotesTx">
        <pc:chgData name="Lang, Cheryl" userId="864dc07c-17d4-4aae-a122-a747d71b2ecc" providerId="ADAL" clId="{DC1FA0FC-B6F9-4D06-ACB9-E7FA2B73704A}" dt="2022-11-02T13:51:44.851" v="482" actId="20577"/>
        <pc:sldMkLst>
          <pc:docMk/>
          <pc:sldMk cId="3928617486" sldId="265"/>
        </pc:sldMkLst>
      </pc:sldChg>
      <pc:sldChg chg="modSp mod">
        <pc:chgData name="Lang, Cheryl" userId="864dc07c-17d4-4aae-a122-a747d71b2ecc" providerId="ADAL" clId="{DC1FA0FC-B6F9-4D06-ACB9-E7FA2B73704A}" dt="2022-11-02T13:46:40.097" v="473" actId="1076"/>
        <pc:sldMkLst>
          <pc:docMk/>
          <pc:sldMk cId="914540519" sldId="270"/>
        </pc:sldMkLst>
        <pc:spChg chg="mod">
          <ac:chgData name="Lang, Cheryl" userId="864dc07c-17d4-4aae-a122-a747d71b2ecc" providerId="ADAL" clId="{DC1FA0FC-B6F9-4D06-ACB9-E7FA2B73704A}" dt="2022-11-02T13:44:30.373" v="472" actId="1076"/>
          <ac:spMkLst>
            <pc:docMk/>
            <pc:sldMk cId="914540519" sldId="270"/>
            <ac:spMk id="3" creationId="{D7BBAA62-5870-40E2-89B8-8B41AAA2BF26}"/>
          </ac:spMkLst>
        </pc:spChg>
        <pc:picChg chg="mod">
          <ac:chgData name="Lang, Cheryl" userId="864dc07c-17d4-4aae-a122-a747d71b2ecc" providerId="ADAL" clId="{DC1FA0FC-B6F9-4D06-ACB9-E7FA2B73704A}" dt="2022-11-02T13:46:40.097" v="473" actId="1076"/>
          <ac:picMkLst>
            <pc:docMk/>
            <pc:sldMk cId="914540519" sldId="270"/>
            <ac:picMk id="5" creationId="{D2DDAC6A-AB57-40DA-B8B1-3B1BD95ED54C}"/>
          </ac:picMkLst>
        </pc:picChg>
      </pc:sldChg>
    </pc:docChg>
  </pc:docChgLst>
  <pc:docChgLst>
    <pc:chgData name="Weeks, Daniel R" userId="bd67c657-d3c7-4a60-a8a4-2f854d3ef5db" providerId="ADAL" clId="{360CC5E3-48C2-43ED-8363-DB0455028E8E}"/>
    <pc:docChg chg="undo custSel modSld">
      <pc:chgData name="Weeks, Daniel R" userId="bd67c657-d3c7-4a60-a8a4-2f854d3ef5db" providerId="ADAL" clId="{360CC5E3-48C2-43ED-8363-DB0455028E8E}" dt="2022-11-01T14:20:49.544" v="170" actId="20577"/>
      <pc:docMkLst>
        <pc:docMk/>
      </pc:docMkLst>
      <pc:sldChg chg="modSp mod">
        <pc:chgData name="Weeks, Daniel R" userId="bd67c657-d3c7-4a60-a8a4-2f854d3ef5db" providerId="ADAL" clId="{360CC5E3-48C2-43ED-8363-DB0455028E8E}" dt="2022-11-01T14:20:49.544" v="170" actId="20577"/>
        <pc:sldMkLst>
          <pc:docMk/>
          <pc:sldMk cId="3850529349" sldId="262"/>
        </pc:sldMkLst>
        <pc:spChg chg="mod">
          <ac:chgData name="Weeks, Daniel R" userId="bd67c657-d3c7-4a60-a8a4-2f854d3ef5db" providerId="ADAL" clId="{360CC5E3-48C2-43ED-8363-DB0455028E8E}" dt="2022-11-01T14:20:49.544" v="170" actId="20577"/>
          <ac:spMkLst>
            <pc:docMk/>
            <pc:sldMk cId="3850529349" sldId="262"/>
            <ac:spMk id="3" creationId="{CF6B2507-73AA-4875-AA8B-BC38D7E5C559}"/>
          </ac:spMkLst>
        </pc:spChg>
      </pc:sldChg>
      <pc:sldChg chg="modSp mod">
        <pc:chgData name="Weeks, Daniel R" userId="bd67c657-d3c7-4a60-a8a4-2f854d3ef5db" providerId="ADAL" clId="{360CC5E3-48C2-43ED-8363-DB0455028E8E}" dt="2022-11-01T13:52:40.229" v="168" actId="13926"/>
        <pc:sldMkLst>
          <pc:docMk/>
          <pc:sldMk cId="1070583310" sldId="264"/>
        </pc:sldMkLst>
        <pc:spChg chg="mod">
          <ac:chgData name="Weeks, Daniel R" userId="bd67c657-d3c7-4a60-a8a4-2f854d3ef5db" providerId="ADAL" clId="{360CC5E3-48C2-43ED-8363-DB0455028E8E}" dt="2022-11-01T13:52:40.229" v="168" actId="13926"/>
          <ac:spMkLst>
            <pc:docMk/>
            <pc:sldMk cId="1070583310" sldId="264"/>
            <ac:spMk id="3" creationId="{05C4F1BD-5736-40BC-9CAF-517F0181CB91}"/>
          </ac:spMkLst>
        </pc:spChg>
      </pc:sldChg>
    </pc:docChg>
  </pc:docChgLst>
  <pc:docChgLst>
    <pc:chgData name="Doughty, Travis W" userId="2af79734-9c26-4951-8a84-7dac823d28bc" providerId="ADAL" clId="{5BA7443E-0053-4A44-9A3E-E5123BCA146D}"/>
    <pc:docChg chg="undo redo custSel addSld delSld modSld">
      <pc:chgData name="Doughty, Travis W" userId="2af79734-9c26-4951-8a84-7dac823d28bc" providerId="ADAL" clId="{5BA7443E-0053-4A44-9A3E-E5123BCA146D}" dt="2022-11-02T18:15:44.507" v="6019" actId="115"/>
      <pc:docMkLst>
        <pc:docMk/>
      </pc:docMkLst>
      <pc:sldChg chg="modNotesTx">
        <pc:chgData name="Doughty, Travis W" userId="2af79734-9c26-4951-8a84-7dac823d28bc" providerId="ADAL" clId="{5BA7443E-0053-4A44-9A3E-E5123BCA146D}" dt="2022-11-01T13:36:09.999" v="3967" actId="20577"/>
        <pc:sldMkLst>
          <pc:docMk/>
          <pc:sldMk cId="0" sldId="256"/>
        </pc:sldMkLst>
      </pc:sldChg>
      <pc:sldChg chg="modNotesTx">
        <pc:chgData name="Doughty, Travis W" userId="2af79734-9c26-4951-8a84-7dac823d28bc" providerId="ADAL" clId="{5BA7443E-0053-4A44-9A3E-E5123BCA146D}" dt="2022-11-01T13:36:14.193" v="3973" actId="20577"/>
        <pc:sldMkLst>
          <pc:docMk/>
          <pc:sldMk cId="559560772" sldId="258"/>
        </pc:sldMkLst>
      </pc:sldChg>
      <pc:sldChg chg="modNotesTx">
        <pc:chgData name="Doughty, Travis W" userId="2af79734-9c26-4951-8a84-7dac823d28bc" providerId="ADAL" clId="{5BA7443E-0053-4A44-9A3E-E5123BCA146D}" dt="2022-11-01T13:36:25.959" v="3979" actId="20577"/>
        <pc:sldMkLst>
          <pc:docMk/>
          <pc:sldMk cId="28690481" sldId="259"/>
        </pc:sldMkLst>
      </pc:sldChg>
      <pc:sldChg chg="modSp mod modNotesTx">
        <pc:chgData name="Doughty, Travis W" userId="2af79734-9c26-4951-8a84-7dac823d28bc" providerId="ADAL" clId="{5BA7443E-0053-4A44-9A3E-E5123BCA146D}" dt="2022-11-02T14:53:27.563" v="4905" actId="21"/>
        <pc:sldMkLst>
          <pc:docMk/>
          <pc:sldMk cId="3698835247" sldId="260"/>
        </pc:sldMkLst>
        <pc:spChg chg="mod">
          <ac:chgData name="Doughty, Travis W" userId="2af79734-9c26-4951-8a84-7dac823d28bc" providerId="ADAL" clId="{5BA7443E-0053-4A44-9A3E-E5123BCA146D}" dt="2022-11-02T14:53:27.563" v="4905" actId="21"/>
          <ac:spMkLst>
            <pc:docMk/>
            <pc:sldMk cId="3698835247" sldId="260"/>
            <ac:spMk id="3" creationId="{F28F6B7F-00B0-4FF1-A8E1-D69E9F03B8FC}"/>
          </ac:spMkLst>
        </pc:spChg>
      </pc:sldChg>
      <pc:sldChg chg="del modNotesTx">
        <pc:chgData name="Doughty, Travis W" userId="2af79734-9c26-4951-8a84-7dac823d28bc" providerId="ADAL" clId="{5BA7443E-0053-4A44-9A3E-E5123BCA146D}" dt="2022-11-02T14:25:08.232" v="4110" actId="2696"/>
        <pc:sldMkLst>
          <pc:docMk/>
          <pc:sldMk cId="2167523048" sldId="261"/>
        </pc:sldMkLst>
      </pc:sldChg>
      <pc:sldChg chg="modSp mod modNotesTx">
        <pc:chgData name="Doughty, Travis W" userId="2af79734-9c26-4951-8a84-7dac823d28bc" providerId="ADAL" clId="{5BA7443E-0053-4A44-9A3E-E5123BCA146D}" dt="2022-11-02T14:54:50.797" v="4915" actId="20577"/>
        <pc:sldMkLst>
          <pc:docMk/>
          <pc:sldMk cId="3850529349" sldId="262"/>
        </pc:sldMkLst>
        <pc:spChg chg="mod">
          <ac:chgData name="Doughty, Travis W" userId="2af79734-9c26-4951-8a84-7dac823d28bc" providerId="ADAL" clId="{5BA7443E-0053-4A44-9A3E-E5123BCA146D}" dt="2022-11-02T14:54:50.797" v="4915" actId="20577"/>
          <ac:spMkLst>
            <pc:docMk/>
            <pc:sldMk cId="3850529349" sldId="262"/>
            <ac:spMk id="3" creationId="{CF6B2507-73AA-4875-AA8B-BC38D7E5C559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2T14:57:48.439" v="4968" actId="20577"/>
        <pc:sldMkLst>
          <pc:docMk/>
          <pc:sldMk cId="4070195269" sldId="263"/>
        </pc:sldMkLst>
        <pc:spChg chg="mod">
          <ac:chgData name="Doughty, Travis W" userId="2af79734-9c26-4951-8a84-7dac823d28bc" providerId="ADAL" clId="{5BA7443E-0053-4A44-9A3E-E5123BCA146D}" dt="2022-11-02T14:57:48.439" v="4968" actId="20577"/>
          <ac:spMkLst>
            <pc:docMk/>
            <pc:sldMk cId="4070195269" sldId="263"/>
            <ac:spMk id="3" creationId="{7A94C7E5-D51C-4E9C-805D-888D1381038A}"/>
          </ac:spMkLst>
        </pc:spChg>
      </pc:sldChg>
      <pc:sldChg chg="modSp del mod modNotesTx">
        <pc:chgData name="Doughty, Travis W" userId="2af79734-9c26-4951-8a84-7dac823d28bc" providerId="ADAL" clId="{5BA7443E-0053-4A44-9A3E-E5123BCA146D}" dt="2022-11-02T14:58:22.143" v="4972" actId="2696"/>
        <pc:sldMkLst>
          <pc:docMk/>
          <pc:sldMk cId="1070583310" sldId="264"/>
        </pc:sldMkLst>
        <pc:spChg chg="mod">
          <ac:chgData name="Doughty, Travis W" userId="2af79734-9c26-4951-8a84-7dac823d28bc" providerId="ADAL" clId="{5BA7443E-0053-4A44-9A3E-E5123BCA146D}" dt="2022-11-01T13:06:52.432" v="3502" actId="13926"/>
          <ac:spMkLst>
            <pc:docMk/>
            <pc:sldMk cId="1070583310" sldId="264"/>
            <ac:spMk id="3" creationId="{05C4F1BD-5736-40BC-9CAF-517F0181CB91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2T15:05:56.346" v="5301" actId="20577"/>
        <pc:sldMkLst>
          <pc:docMk/>
          <pc:sldMk cId="3928617486" sldId="265"/>
        </pc:sldMkLst>
        <pc:spChg chg="mod">
          <ac:chgData name="Doughty, Travis W" userId="2af79734-9c26-4951-8a84-7dac823d28bc" providerId="ADAL" clId="{5BA7443E-0053-4A44-9A3E-E5123BCA146D}" dt="2022-11-02T15:05:56.346" v="5301" actId="20577"/>
          <ac:spMkLst>
            <pc:docMk/>
            <pc:sldMk cId="3928617486" sldId="265"/>
            <ac:spMk id="3" creationId="{2632480C-C906-4B30-A4E5-865462A0F574}"/>
          </ac:spMkLst>
        </pc:spChg>
        <pc:picChg chg="mod modCrop">
          <ac:chgData name="Doughty, Travis W" userId="2af79734-9c26-4951-8a84-7dac823d28bc" providerId="ADAL" clId="{5BA7443E-0053-4A44-9A3E-E5123BCA146D}" dt="2022-11-02T15:03:23.553" v="5235" actId="732"/>
          <ac:picMkLst>
            <pc:docMk/>
            <pc:sldMk cId="3928617486" sldId="265"/>
            <ac:picMk id="4" creationId="{37B94E26-DE17-42D1-9320-2C4940093C12}"/>
          </ac:picMkLst>
        </pc:picChg>
      </pc:sldChg>
      <pc:sldChg chg="modSp del mod modNotesTx">
        <pc:chgData name="Doughty, Travis W" userId="2af79734-9c26-4951-8a84-7dac823d28bc" providerId="ADAL" clId="{5BA7443E-0053-4A44-9A3E-E5123BCA146D}" dt="2022-11-02T18:03:23.171" v="6009" actId="2696"/>
        <pc:sldMkLst>
          <pc:docMk/>
          <pc:sldMk cId="914540519" sldId="270"/>
        </pc:sldMkLst>
        <pc:spChg chg="mod">
          <ac:chgData name="Doughty, Travis W" userId="2af79734-9c26-4951-8a84-7dac823d28bc" providerId="ADAL" clId="{5BA7443E-0053-4A44-9A3E-E5123BCA146D}" dt="2022-11-02T15:06:42.273" v="5309" actId="403"/>
          <ac:spMkLst>
            <pc:docMk/>
            <pc:sldMk cId="914540519" sldId="270"/>
            <ac:spMk id="3" creationId="{D7BBAA62-5870-40E2-89B8-8B41AAA2BF26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1T14:27:50.549" v="4093" actId="13926"/>
        <pc:sldMkLst>
          <pc:docMk/>
          <pc:sldMk cId="2570782751" sldId="271"/>
        </pc:sldMkLst>
        <pc:graphicFrameChg chg="modGraphic">
          <ac:chgData name="Doughty, Travis W" userId="2af79734-9c26-4951-8a84-7dac823d28bc" providerId="ADAL" clId="{5BA7443E-0053-4A44-9A3E-E5123BCA146D}" dt="2022-11-01T14:27:50.549" v="4093" actId="13926"/>
          <ac:graphicFrameMkLst>
            <pc:docMk/>
            <pc:sldMk cId="2570782751" sldId="271"/>
            <ac:graphicFrameMk id="4" creationId="{A7B8DD05-B242-4C21-B876-577835A23629}"/>
          </ac:graphicFrameMkLst>
        </pc:graphicFrameChg>
      </pc:sldChg>
      <pc:sldChg chg="modSp mod modNotesTx">
        <pc:chgData name="Doughty, Travis W" userId="2af79734-9c26-4951-8a84-7dac823d28bc" providerId="ADAL" clId="{5BA7443E-0053-4A44-9A3E-E5123BCA146D}" dt="2022-11-01T13:37:19.503" v="4013" actId="20577"/>
        <pc:sldMkLst>
          <pc:docMk/>
          <pc:sldMk cId="1962215488" sldId="272"/>
        </pc:sldMkLst>
        <pc:spChg chg="mod">
          <ac:chgData name="Doughty, Travis W" userId="2af79734-9c26-4951-8a84-7dac823d28bc" providerId="ADAL" clId="{5BA7443E-0053-4A44-9A3E-E5123BCA146D}" dt="2022-10-27T12:26:58.978" v="29" actId="404"/>
          <ac:spMkLst>
            <pc:docMk/>
            <pc:sldMk cId="1962215488" sldId="272"/>
            <ac:spMk id="3" creationId="{DC8317E7-E2EE-44B4-8D7D-E0A7E12923A2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1T13:38:29.789" v="4024" actId="20577"/>
        <pc:sldMkLst>
          <pc:docMk/>
          <pc:sldMk cId="1742952745" sldId="273"/>
        </pc:sldMkLst>
        <pc:spChg chg="mod">
          <ac:chgData name="Doughty, Travis W" userId="2af79734-9c26-4951-8a84-7dac823d28bc" providerId="ADAL" clId="{5BA7443E-0053-4A44-9A3E-E5123BCA146D}" dt="2022-10-27T13:02:51.310" v="1541" actId="113"/>
          <ac:spMkLst>
            <pc:docMk/>
            <pc:sldMk cId="1742952745" sldId="273"/>
            <ac:spMk id="3" creationId="{498A94FF-CF56-4892-9976-5C424BFBCCD4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1T13:37:44.510" v="4017" actId="20577"/>
        <pc:sldMkLst>
          <pc:docMk/>
          <pc:sldMk cId="4133474981" sldId="274"/>
        </pc:sldMkLst>
        <pc:spChg chg="mod">
          <ac:chgData name="Doughty, Travis W" userId="2af79734-9c26-4951-8a84-7dac823d28bc" providerId="ADAL" clId="{5BA7443E-0053-4A44-9A3E-E5123BCA146D}" dt="2022-10-27T19:52:39.584" v="3343" actId="20577"/>
          <ac:spMkLst>
            <pc:docMk/>
            <pc:sldMk cId="4133474981" sldId="274"/>
            <ac:spMk id="3" creationId="{7B465149-4E4A-4B53-BCA2-11F7C3F3BD5C}"/>
          </ac:spMkLst>
        </pc:spChg>
      </pc:sldChg>
      <pc:sldChg chg="modSp mod modNotesTx">
        <pc:chgData name="Doughty, Travis W" userId="2af79734-9c26-4951-8a84-7dac823d28bc" providerId="ADAL" clId="{5BA7443E-0053-4A44-9A3E-E5123BCA146D}" dt="2022-11-02T15:11:05.080" v="5342" actId="20577"/>
        <pc:sldMkLst>
          <pc:docMk/>
          <pc:sldMk cId="3556498144" sldId="275"/>
        </pc:sldMkLst>
        <pc:spChg chg="mod">
          <ac:chgData name="Doughty, Travis W" userId="2af79734-9c26-4951-8a84-7dac823d28bc" providerId="ADAL" clId="{5BA7443E-0053-4A44-9A3E-E5123BCA146D}" dt="2022-10-27T19:23:22.653" v="2223" actId="21"/>
          <ac:spMkLst>
            <pc:docMk/>
            <pc:sldMk cId="3556498144" sldId="275"/>
            <ac:spMk id="2" creationId="{913F1571-64DE-4E44-9B63-8D7F57D2F68A}"/>
          </ac:spMkLst>
        </pc:spChg>
        <pc:spChg chg="mod">
          <ac:chgData name="Doughty, Travis W" userId="2af79734-9c26-4951-8a84-7dac823d28bc" providerId="ADAL" clId="{5BA7443E-0053-4A44-9A3E-E5123BCA146D}" dt="2022-11-02T15:11:05.080" v="5342" actId="20577"/>
          <ac:spMkLst>
            <pc:docMk/>
            <pc:sldMk cId="3556498144" sldId="275"/>
            <ac:spMk id="3" creationId="{C0F81EA6-8DB6-4FF1-AFB1-7033635733E4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2T18:15:44.507" v="6019" actId="115"/>
        <pc:sldMkLst>
          <pc:docMk/>
          <pc:sldMk cId="3360893223" sldId="276"/>
        </pc:sldMkLst>
        <pc:spChg chg="mod">
          <ac:chgData name="Doughty, Travis W" userId="2af79734-9c26-4951-8a84-7dac823d28bc" providerId="ADAL" clId="{5BA7443E-0053-4A44-9A3E-E5123BCA146D}" dt="2022-10-27T12:47:48.527" v="581" actId="20577"/>
          <ac:spMkLst>
            <pc:docMk/>
            <pc:sldMk cId="3360893223" sldId="276"/>
            <ac:spMk id="2" creationId="{785C02C5-3B8C-4DFE-8EC1-9F1509C2DD70}"/>
          </ac:spMkLst>
        </pc:spChg>
        <pc:spChg chg="mod">
          <ac:chgData name="Doughty, Travis W" userId="2af79734-9c26-4951-8a84-7dac823d28bc" providerId="ADAL" clId="{5BA7443E-0053-4A44-9A3E-E5123BCA146D}" dt="2022-11-02T18:15:44.507" v="6019" actId="115"/>
          <ac:spMkLst>
            <pc:docMk/>
            <pc:sldMk cId="3360893223" sldId="276"/>
            <ac:spMk id="3" creationId="{A9D587E1-8F8E-4B1F-906F-19F133CF7E04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1T13:38:47.417" v="4036" actId="20577"/>
        <pc:sldMkLst>
          <pc:docMk/>
          <pc:sldMk cId="329345812" sldId="277"/>
        </pc:sldMkLst>
        <pc:spChg chg="mod">
          <ac:chgData name="Doughty, Travis W" userId="2af79734-9c26-4951-8a84-7dac823d28bc" providerId="ADAL" clId="{5BA7443E-0053-4A44-9A3E-E5123BCA146D}" dt="2022-10-27T19:23:34.966" v="2239" actId="20577"/>
          <ac:spMkLst>
            <pc:docMk/>
            <pc:sldMk cId="329345812" sldId="277"/>
            <ac:spMk id="2" creationId="{666B5E4F-704E-4ED6-B98F-B2B8AB5D5CB9}"/>
          </ac:spMkLst>
        </pc:spChg>
        <pc:spChg chg="mod">
          <ac:chgData name="Doughty, Travis W" userId="2af79734-9c26-4951-8a84-7dac823d28bc" providerId="ADAL" clId="{5BA7443E-0053-4A44-9A3E-E5123BCA146D}" dt="2022-11-01T13:27:02.930" v="3945" actId="404"/>
          <ac:spMkLst>
            <pc:docMk/>
            <pc:sldMk cId="329345812" sldId="277"/>
            <ac:spMk id="3" creationId="{6BF94803-39A3-434D-8530-D509F917EB84}"/>
          </ac:spMkLst>
        </pc:spChg>
      </pc:sldChg>
      <pc:sldChg chg="modSp new del mod">
        <pc:chgData name="Doughty, Travis W" userId="2af79734-9c26-4951-8a84-7dac823d28bc" providerId="ADAL" clId="{5BA7443E-0053-4A44-9A3E-E5123BCA146D}" dt="2022-10-27T13:03:07.429" v="1542" actId="2696"/>
        <pc:sldMkLst>
          <pc:docMk/>
          <pc:sldMk cId="1927340777" sldId="277"/>
        </pc:sldMkLst>
        <pc:spChg chg="mod">
          <ac:chgData name="Doughty, Travis W" userId="2af79734-9c26-4951-8a84-7dac823d28bc" providerId="ADAL" clId="{5BA7443E-0053-4A44-9A3E-E5123BCA146D}" dt="2022-10-27T12:59:09.296" v="1524"/>
          <ac:spMkLst>
            <pc:docMk/>
            <pc:sldMk cId="1927340777" sldId="277"/>
            <ac:spMk id="2" creationId="{210BC39C-F938-48E8-8337-16D28DCA9045}"/>
          </ac:spMkLst>
        </pc:spChg>
        <pc:spChg chg="mod">
          <ac:chgData name="Doughty, Travis W" userId="2af79734-9c26-4951-8a84-7dac823d28bc" providerId="ADAL" clId="{5BA7443E-0053-4A44-9A3E-E5123BCA146D}" dt="2022-10-27T13:00:46.598" v="1529" actId="21"/>
          <ac:spMkLst>
            <pc:docMk/>
            <pc:sldMk cId="1927340777" sldId="277"/>
            <ac:spMk id="3" creationId="{772E5C0B-5C93-4497-B175-B40760C277D9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1T13:39:44.405" v="4057" actId="20577"/>
        <pc:sldMkLst>
          <pc:docMk/>
          <pc:sldMk cId="1416146940" sldId="278"/>
        </pc:sldMkLst>
        <pc:spChg chg="mod">
          <ac:chgData name="Doughty, Travis W" userId="2af79734-9c26-4951-8a84-7dac823d28bc" providerId="ADAL" clId="{5BA7443E-0053-4A44-9A3E-E5123BCA146D}" dt="2022-10-27T19:30:10.555" v="2477" actId="255"/>
          <ac:spMkLst>
            <pc:docMk/>
            <pc:sldMk cId="1416146940" sldId="278"/>
            <ac:spMk id="2" creationId="{F2A0158A-1F84-4D47-99F0-677E1EA4D031}"/>
          </ac:spMkLst>
        </pc:spChg>
        <pc:spChg chg="mod">
          <ac:chgData name="Doughty, Travis W" userId="2af79734-9c26-4951-8a84-7dac823d28bc" providerId="ADAL" clId="{5BA7443E-0053-4A44-9A3E-E5123BCA146D}" dt="2022-10-27T19:30:22.571" v="2478" actId="255"/>
          <ac:spMkLst>
            <pc:docMk/>
            <pc:sldMk cId="1416146940" sldId="278"/>
            <ac:spMk id="3" creationId="{B49D1838-186F-4564-B86E-F1B8BA7EF8CB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1T13:38:58.680" v="4040" actId="20577"/>
        <pc:sldMkLst>
          <pc:docMk/>
          <pc:sldMk cId="4195827647" sldId="279"/>
        </pc:sldMkLst>
        <pc:spChg chg="mod">
          <ac:chgData name="Doughty, Travis W" userId="2af79734-9c26-4951-8a84-7dac823d28bc" providerId="ADAL" clId="{5BA7443E-0053-4A44-9A3E-E5123BCA146D}" dt="2022-10-27T19:46:00.972" v="3078" actId="313"/>
          <ac:spMkLst>
            <pc:docMk/>
            <pc:sldMk cId="4195827647" sldId="279"/>
            <ac:spMk id="2" creationId="{8982D33D-8289-4D0D-9DE7-524210BF81C1}"/>
          </ac:spMkLst>
        </pc:spChg>
        <pc:spChg chg="mod">
          <ac:chgData name="Doughty, Travis W" userId="2af79734-9c26-4951-8a84-7dac823d28bc" providerId="ADAL" clId="{5BA7443E-0053-4A44-9A3E-E5123BCA146D}" dt="2022-11-01T13:33:06.915" v="3957" actId="113"/>
          <ac:spMkLst>
            <pc:docMk/>
            <pc:sldMk cId="4195827647" sldId="279"/>
            <ac:spMk id="3" creationId="{4EEF0C52-97BA-4A67-B864-EC9FAF05D14C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2T14:54:25.943" v="4908" actId="20577"/>
        <pc:sldMkLst>
          <pc:docMk/>
          <pc:sldMk cId="1505200794" sldId="280"/>
        </pc:sldMkLst>
        <pc:spChg chg="mod">
          <ac:chgData name="Doughty, Travis W" userId="2af79734-9c26-4951-8a84-7dac823d28bc" providerId="ADAL" clId="{5BA7443E-0053-4A44-9A3E-E5123BCA146D}" dt="2022-11-02T14:24:55.756" v="4105"/>
          <ac:spMkLst>
            <pc:docMk/>
            <pc:sldMk cId="1505200794" sldId="280"/>
            <ac:spMk id="2" creationId="{A93C7B71-D378-435F-8719-135857512994}"/>
          </ac:spMkLst>
        </pc:spChg>
        <pc:spChg chg="mod">
          <ac:chgData name="Doughty, Travis W" userId="2af79734-9c26-4951-8a84-7dac823d28bc" providerId="ADAL" clId="{5BA7443E-0053-4A44-9A3E-E5123BCA146D}" dt="2022-11-02T14:54:25.943" v="4908" actId="20577"/>
          <ac:spMkLst>
            <pc:docMk/>
            <pc:sldMk cId="1505200794" sldId="280"/>
            <ac:spMk id="3" creationId="{C605E84B-7CCD-445C-B101-F30C0708A8B8}"/>
          </ac:spMkLst>
        </pc:spChg>
      </pc:sldChg>
      <pc:sldChg chg="modSp new mod modNotesTx">
        <pc:chgData name="Doughty, Travis W" userId="2af79734-9c26-4951-8a84-7dac823d28bc" providerId="ADAL" clId="{5BA7443E-0053-4A44-9A3E-E5123BCA146D}" dt="2022-11-02T15:02:19.151" v="5233" actId="20577"/>
        <pc:sldMkLst>
          <pc:docMk/>
          <pc:sldMk cId="3133212907" sldId="281"/>
        </pc:sldMkLst>
        <pc:spChg chg="mod">
          <ac:chgData name="Doughty, Travis W" userId="2af79734-9c26-4951-8a84-7dac823d28bc" providerId="ADAL" clId="{5BA7443E-0053-4A44-9A3E-E5123BCA146D}" dt="2022-11-02T14:58:10.662" v="4970"/>
          <ac:spMkLst>
            <pc:docMk/>
            <pc:sldMk cId="3133212907" sldId="281"/>
            <ac:spMk id="2" creationId="{CC13BB34-488B-44B7-99D8-350844DF9C0B}"/>
          </ac:spMkLst>
        </pc:spChg>
        <pc:spChg chg="mod">
          <ac:chgData name="Doughty, Travis W" userId="2af79734-9c26-4951-8a84-7dac823d28bc" providerId="ADAL" clId="{5BA7443E-0053-4A44-9A3E-E5123BCA146D}" dt="2022-11-02T15:02:19.151" v="5233" actId="20577"/>
          <ac:spMkLst>
            <pc:docMk/>
            <pc:sldMk cId="3133212907" sldId="281"/>
            <ac:spMk id="3" creationId="{22BB4F39-0903-4B13-ADA3-4D30A8B160AE}"/>
          </ac:spMkLst>
        </pc:spChg>
      </pc:sldChg>
      <pc:sldChg chg="addSp modSp new mod modNotesTx">
        <pc:chgData name="Doughty, Travis W" userId="2af79734-9c26-4951-8a84-7dac823d28bc" providerId="ADAL" clId="{5BA7443E-0053-4A44-9A3E-E5123BCA146D}" dt="2022-11-02T17:59:33.071" v="6008" actId="20577"/>
        <pc:sldMkLst>
          <pc:docMk/>
          <pc:sldMk cId="1889269687" sldId="282"/>
        </pc:sldMkLst>
        <pc:spChg chg="mod">
          <ac:chgData name="Doughty, Travis W" userId="2af79734-9c26-4951-8a84-7dac823d28bc" providerId="ADAL" clId="{5BA7443E-0053-4A44-9A3E-E5123BCA146D}" dt="2022-11-02T15:55:22.946" v="5344"/>
          <ac:spMkLst>
            <pc:docMk/>
            <pc:sldMk cId="1889269687" sldId="282"/>
            <ac:spMk id="2" creationId="{7CBA05E9-2452-43D7-AB28-CA10DE64F9E8}"/>
          </ac:spMkLst>
        </pc:spChg>
        <pc:spChg chg="mod">
          <ac:chgData name="Doughty, Travis W" userId="2af79734-9c26-4951-8a84-7dac823d28bc" providerId="ADAL" clId="{5BA7443E-0053-4A44-9A3E-E5123BCA146D}" dt="2022-11-02T17:59:33.071" v="6008" actId="20577"/>
          <ac:spMkLst>
            <pc:docMk/>
            <pc:sldMk cId="1889269687" sldId="282"/>
            <ac:spMk id="3" creationId="{7B17B6A8-9FCD-46EB-8147-CBA86750D1B2}"/>
          </ac:spMkLst>
        </pc:spChg>
        <pc:spChg chg="add mod">
          <ac:chgData name="Doughty, Travis W" userId="2af79734-9c26-4951-8a84-7dac823d28bc" providerId="ADAL" clId="{5BA7443E-0053-4A44-9A3E-E5123BCA146D}" dt="2022-11-02T16:19:07.923" v="5988" actId="20577"/>
          <ac:spMkLst>
            <pc:docMk/>
            <pc:sldMk cId="1889269687" sldId="282"/>
            <ac:spMk id="4" creationId="{DDB1063D-3507-4A27-B48A-A98E980EE87B}"/>
          </ac:spMkLst>
        </pc:spChg>
      </pc:sldChg>
    </pc:docChg>
  </pc:docChgLst>
  <pc:docChgLst>
    <pc:chgData name="Corson, Tyra" userId="S::tyra.corson@maine.gov::3ae2150d-2c61-408a-8184-dc9942ce9b47" providerId="AD" clId="Web-{E779FDFE-9AA9-E2C3-BD9C-3BEF835BB907}"/>
    <pc:docChg chg="modSld">
      <pc:chgData name="Corson, Tyra" userId="S::tyra.corson@maine.gov::3ae2150d-2c61-408a-8184-dc9942ce9b47" providerId="AD" clId="Web-{E779FDFE-9AA9-E2C3-BD9C-3BEF835BB907}" dt="2022-10-26T23:19:41.281" v="33" actId="20577"/>
      <pc:docMkLst>
        <pc:docMk/>
      </pc:docMkLst>
      <pc:sldChg chg="modSp">
        <pc:chgData name="Corson, Tyra" userId="S::tyra.corson@maine.gov::3ae2150d-2c61-408a-8184-dc9942ce9b47" providerId="AD" clId="Web-{E779FDFE-9AA9-E2C3-BD9C-3BEF835BB907}" dt="2022-10-26T23:18:18.545" v="29"/>
        <pc:sldMkLst>
          <pc:docMk/>
          <pc:sldMk cId="2570782751" sldId="271"/>
        </pc:sldMkLst>
        <pc:graphicFrameChg chg="mod modGraphic">
          <ac:chgData name="Corson, Tyra" userId="S::tyra.corson@maine.gov::3ae2150d-2c61-408a-8184-dc9942ce9b47" providerId="AD" clId="Web-{E779FDFE-9AA9-E2C3-BD9C-3BEF835BB907}" dt="2022-10-26T23:18:18.545" v="29"/>
          <ac:graphicFrameMkLst>
            <pc:docMk/>
            <pc:sldMk cId="2570782751" sldId="271"/>
            <ac:graphicFrameMk id="4" creationId="{A7B8DD05-B242-4C21-B876-577835A23629}"/>
          </ac:graphicFrameMkLst>
        </pc:graphicFrameChg>
      </pc:sldChg>
      <pc:sldChg chg="modSp">
        <pc:chgData name="Corson, Tyra" userId="S::tyra.corson@maine.gov::3ae2150d-2c61-408a-8184-dc9942ce9b47" providerId="AD" clId="Web-{E779FDFE-9AA9-E2C3-BD9C-3BEF835BB907}" dt="2022-10-26T23:19:41.281" v="33" actId="20577"/>
        <pc:sldMkLst>
          <pc:docMk/>
          <pc:sldMk cId="1962215488" sldId="272"/>
        </pc:sldMkLst>
        <pc:spChg chg="mod">
          <ac:chgData name="Corson, Tyra" userId="S::tyra.corson@maine.gov::3ae2150d-2c61-408a-8184-dc9942ce9b47" providerId="AD" clId="Web-{E779FDFE-9AA9-E2C3-BD9C-3BEF835BB907}" dt="2022-10-26T23:19:41.281" v="33" actId="20577"/>
          <ac:spMkLst>
            <pc:docMk/>
            <pc:sldMk cId="1962215488" sldId="272"/>
            <ac:spMk id="3" creationId="{DC8317E7-E2EE-44B4-8D7D-E0A7E12923A2}"/>
          </ac:spMkLst>
        </pc:spChg>
      </pc:sldChg>
      <pc:sldChg chg="modSp">
        <pc:chgData name="Corson, Tyra" userId="S::tyra.corson@maine.gov::3ae2150d-2c61-408a-8184-dc9942ce9b47" providerId="AD" clId="Web-{E779FDFE-9AA9-E2C3-BD9C-3BEF835BB907}" dt="2022-10-26T23:17:25.169" v="9" actId="20577"/>
        <pc:sldMkLst>
          <pc:docMk/>
          <pc:sldMk cId="4133474981" sldId="274"/>
        </pc:sldMkLst>
        <pc:spChg chg="mod">
          <ac:chgData name="Corson, Tyra" userId="S::tyra.corson@maine.gov::3ae2150d-2c61-408a-8184-dc9942ce9b47" providerId="AD" clId="Web-{E779FDFE-9AA9-E2C3-BD9C-3BEF835BB907}" dt="2022-10-26T23:17:25.169" v="9" actId="20577"/>
          <ac:spMkLst>
            <pc:docMk/>
            <pc:sldMk cId="4133474981" sldId="274"/>
            <ac:spMk id="3" creationId="{7B465149-4E4A-4B53-BCA2-11F7C3F3BD5C}"/>
          </ac:spMkLst>
        </pc:spChg>
      </pc:sldChg>
    </pc:docChg>
  </pc:docChgLst>
  <pc:docChgLst>
    <pc:chgData name="Pello, Rita" userId="S::rita.pello@maine.gov::56d3c8e4-2fc0-4e19-9e4c-202472232946" providerId="AD" clId="Web-{0D57938A-30A4-4A7F-7050-3C87689633BE}"/>
    <pc:docChg chg="modSld">
      <pc:chgData name="Pello, Rita" userId="S::rita.pello@maine.gov::56d3c8e4-2fc0-4e19-9e4c-202472232946" providerId="AD" clId="Web-{0D57938A-30A4-4A7F-7050-3C87689633BE}" dt="2022-10-27T14:02:17.612" v="0" actId="1076"/>
      <pc:docMkLst>
        <pc:docMk/>
      </pc:docMkLst>
      <pc:sldChg chg="modSp">
        <pc:chgData name="Pello, Rita" userId="S::rita.pello@maine.gov::56d3c8e4-2fc0-4e19-9e4c-202472232946" providerId="AD" clId="Web-{0D57938A-30A4-4A7F-7050-3C87689633BE}" dt="2022-10-27T14:02:17.612" v="0" actId="1076"/>
        <pc:sldMkLst>
          <pc:docMk/>
          <pc:sldMk cId="3928617486" sldId="265"/>
        </pc:sldMkLst>
        <pc:picChg chg="mod">
          <ac:chgData name="Pello, Rita" userId="S::rita.pello@maine.gov::56d3c8e4-2fc0-4e19-9e4c-202472232946" providerId="AD" clId="Web-{0D57938A-30A4-4A7F-7050-3C87689633BE}" dt="2022-10-27T14:02:17.612" v="0" actId="1076"/>
          <ac:picMkLst>
            <pc:docMk/>
            <pc:sldMk cId="3928617486" sldId="265"/>
            <ac:picMk id="4" creationId="{37B94E26-DE17-42D1-9320-2C4940093C12}"/>
          </ac:picMkLst>
        </pc:picChg>
      </pc:sldChg>
    </pc:docChg>
  </pc:docChgLst>
  <pc:docChgLst>
    <pc:chgData name="Lang, Cheryl" userId="S::cheryl.lang@maine.gov::864dc07c-17d4-4aae-a122-a747d71b2ecc" providerId="AD" clId="Web-{EDC59B87-ECD2-9156-6AA2-CFCCE7A56C9A}"/>
    <pc:docChg chg="modSld">
      <pc:chgData name="Lang, Cheryl" userId="S::cheryl.lang@maine.gov::864dc07c-17d4-4aae-a122-a747d71b2ecc" providerId="AD" clId="Web-{EDC59B87-ECD2-9156-6AA2-CFCCE7A56C9A}" dt="2022-11-02T21:10:16.412" v="8" actId="20577"/>
      <pc:docMkLst>
        <pc:docMk/>
      </pc:docMkLst>
      <pc:sldChg chg="modSp">
        <pc:chgData name="Lang, Cheryl" userId="S::cheryl.lang@maine.gov::864dc07c-17d4-4aae-a122-a747d71b2ecc" providerId="AD" clId="Web-{EDC59B87-ECD2-9156-6AA2-CFCCE7A56C9A}" dt="2022-11-02T21:07:23.505" v="4" actId="20577"/>
        <pc:sldMkLst>
          <pc:docMk/>
          <pc:sldMk cId="559560772" sldId="258"/>
        </pc:sldMkLst>
        <pc:spChg chg="mod">
          <ac:chgData name="Lang, Cheryl" userId="S::cheryl.lang@maine.gov::864dc07c-17d4-4aae-a122-a747d71b2ecc" providerId="AD" clId="Web-{EDC59B87-ECD2-9156-6AA2-CFCCE7A56C9A}" dt="2022-11-02T21:07:23.505" v="4" actId="20577"/>
          <ac:spMkLst>
            <pc:docMk/>
            <pc:sldMk cId="559560772" sldId="258"/>
            <ac:spMk id="3" creationId="{4517C955-DA32-43C0-8F3B-B89D8C0D9DBA}"/>
          </ac:spMkLst>
        </pc:spChg>
      </pc:sldChg>
      <pc:sldChg chg="modSp">
        <pc:chgData name="Lang, Cheryl" userId="S::cheryl.lang@maine.gov::864dc07c-17d4-4aae-a122-a747d71b2ecc" providerId="AD" clId="Web-{EDC59B87-ECD2-9156-6AA2-CFCCE7A56C9A}" dt="2022-11-02T21:08:49.443" v="5" actId="1076"/>
        <pc:sldMkLst>
          <pc:docMk/>
          <pc:sldMk cId="3133212907" sldId="281"/>
        </pc:sldMkLst>
        <pc:spChg chg="mod">
          <ac:chgData name="Lang, Cheryl" userId="S::cheryl.lang@maine.gov::864dc07c-17d4-4aae-a122-a747d71b2ecc" providerId="AD" clId="Web-{EDC59B87-ECD2-9156-6AA2-CFCCE7A56C9A}" dt="2022-11-02T21:08:49.443" v="5" actId="1076"/>
          <ac:spMkLst>
            <pc:docMk/>
            <pc:sldMk cId="3133212907" sldId="281"/>
            <ac:spMk id="3" creationId="{22BB4F39-0903-4B13-ADA3-4D30A8B160AE}"/>
          </ac:spMkLst>
        </pc:spChg>
      </pc:sldChg>
      <pc:sldChg chg="modSp">
        <pc:chgData name="Lang, Cheryl" userId="S::cheryl.lang@maine.gov::864dc07c-17d4-4aae-a122-a747d71b2ecc" providerId="AD" clId="Web-{EDC59B87-ECD2-9156-6AA2-CFCCE7A56C9A}" dt="2022-11-02T21:10:16.412" v="8" actId="20577"/>
        <pc:sldMkLst>
          <pc:docMk/>
          <pc:sldMk cId="1889269687" sldId="282"/>
        </pc:sldMkLst>
        <pc:spChg chg="mod">
          <ac:chgData name="Lang, Cheryl" userId="S::cheryl.lang@maine.gov::864dc07c-17d4-4aae-a122-a747d71b2ecc" providerId="AD" clId="Web-{EDC59B87-ECD2-9156-6AA2-CFCCE7A56C9A}" dt="2022-11-02T21:10:16.412" v="8" actId="20577"/>
          <ac:spMkLst>
            <pc:docMk/>
            <pc:sldMk cId="1889269687" sldId="282"/>
            <ac:spMk id="3" creationId="{7B17B6A8-9FCD-46EB-8147-CBA86750D1B2}"/>
          </ac:spMkLst>
        </pc:spChg>
      </pc:sldChg>
    </pc:docChg>
  </pc:docChgLst>
  <pc:docChgLst>
    <pc:chgData name="Corson, Tyra" userId="S::tyra.corson@maine.gov::3ae2150d-2c61-408a-8184-dc9942ce9b47" providerId="AD" clId="Web-{BFEBAC89-7208-329F-8466-C6488F6F1CBF}"/>
    <pc:docChg chg="modSld">
      <pc:chgData name="Corson, Tyra" userId="S::tyra.corson@maine.gov::3ae2150d-2c61-408a-8184-dc9942ce9b47" providerId="AD" clId="Web-{BFEBAC89-7208-329F-8466-C6488F6F1CBF}" dt="2022-11-01T12:27:53.743" v="0" actId="20577"/>
      <pc:docMkLst>
        <pc:docMk/>
      </pc:docMkLst>
      <pc:sldChg chg="modSp">
        <pc:chgData name="Corson, Tyra" userId="S::tyra.corson@maine.gov::3ae2150d-2c61-408a-8184-dc9942ce9b47" providerId="AD" clId="Web-{BFEBAC89-7208-329F-8466-C6488F6F1CBF}" dt="2022-11-01T12:27:53.743" v="0" actId="20577"/>
        <pc:sldMkLst>
          <pc:docMk/>
          <pc:sldMk cId="3360893223" sldId="276"/>
        </pc:sldMkLst>
        <pc:spChg chg="mod">
          <ac:chgData name="Corson, Tyra" userId="S::tyra.corson@maine.gov::3ae2150d-2c61-408a-8184-dc9942ce9b47" providerId="AD" clId="Web-{BFEBAC89-7208-329F-8466-C6488F6F1CBF}" dt="2022-11-01T12:27:53.743" v="0" actId="20577"/>
          <ac:spMkLst>
            <pc:docMk/>
            <pc:sldMk cId="3360893223" sldId="276"/>
            <ac:spMk id="3" creationId="{A9D587E1-8F8E-4B1F-906F-19F133CF7E04}"/>
          </ac:spMkLst>
        </pc:spChg>
      </pc:sldChg>
    </pc:docChg>
  </pc:docChgLst>
  <pc:docChgLst>
    <pc:chgData name="Reed, Ryan" userId="S::ryan.reed@maine.gov::8a669157-e13e-4a94-92bf-6724cf210ac3" providerId="AD" clId="Web-{540790C2-B961-7B96-E5BB-AC5BB1B1A3C6}"/>
    <pc:docChg chg="modSld">
      <pc:chgData name="Reed, Ryan" userId="S::ryan.reed@maine.gov::8a669157-e13e-4a94-92bf-6724cf210ac3" providerId="AD" clId="Web-{540790C2-B961-7B96-E5BB-AC5BB1B1A3C6}" dt="2022-10-27T14:00:55.437" v="30" actId="20577"/>
      <pc:docMkLst>
        <pc:docMk/>
      </pc:docMkLst>
      <pc:sldChg chg="modSp">
        <pc:chgData name="Reed, Ryan" userId="S::ryan.reed@maine.gov::8a669157-e13e-4a94-92bf-6724cf210ac3" providerId="AD" clId="Web-{540790C2-B961-7B96-E5BB-AC5BB1B1A3C6}" dt="2022-10-27T14:00:55.437" v="30" actId="20577"/>
        <pc:sldMkLst>
          <pc:docMk/>
          <pc:sldMk cId="2167523048" sldId="261"/>
        </pc:sldMkLst>
        <pc:spChg chg="mod">
          <ac:chgData name="Reed, Ryan" userId="S::ryan.reed@maine.gov::8a669157-e13e-4a94-92bf-6724cf210ac3" providerId="AD" clId="Web-{540790C2-B961-7B96-E5BB-AC5BB1B1A3C6}" dt="2022-10-27T14:00:55.437" v="30" actId="20577"/>
          <ac:spMkLst>
            <pc:docMk/>
            <pc:sldMk cId="2167523048" sldId="261"/>
            <ac:spMk id="3" creationId="{F3B7EEC0-98B3-418B-955D-DB9C777B71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E0E54-4AD8-4E18-B499-F973059969E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540EB-961A-4FF5-A0F3-EE9EABA2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6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Cheryl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01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Renee/Cheryl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77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92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18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3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52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Travis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Travis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48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9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Rita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1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Cheryl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6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Cheryl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0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/>
              <a:t>Set-aside requirements: Family Engagement (over $500k), </a:t>
            </a:r>
            <a:r>
              <a:rPr lang="en-US">
                <a:cs typeface="+mn-lt"/>
              </a:rPr>
              <a:t/>
            </a:r>
            <a:br>
              <a:rPr lang="en-US">
                <a:cs typeface="+mn-lt"/>
              </a:rPr>
            </a:br>
            <a:r>
              <a:rPr lang="en-US"/>
              <a:t>Homeless project (all), 7% for School Improvement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50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Ryan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5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27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Travis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1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8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Renee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C540EB-961A-4FF5-A0F3-EE9EABA2DA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7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9F1AA79A-501F-4394-9B37-8D0E9447D9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A0F6E829-B5E1-4040-BC2E-D58F9A11AE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600200"/>
          </a:xfrm>
        </p:spPr>
        <p:txBody>
          <a:bodyPr/>
          <a:lstStyle>
            <a:lvl1pPr marL="0" indent="0" algn="ctr">
              <a:buFontTx/>
              <a:buNone/>
              <a:defRPr sz="2000" b="1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1B8AF355-B268-4B12-8E94-7EC711F649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098675" y="6248400"/>
            <a:ext cx="4953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11D796D7-370A-41BC-A01D-B412903484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84F96A-CB17-4CEB-A23A-B69B474F211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xmlns="" id="{233D50A2-48F3-429D-936A-3AF1FF809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172200"/>
            <a:ext cx="1709737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8DBE19-5F10-45F7-99B8-C2D200F2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BACC4A-CDC9-4F4A-A4D9-6F774DE5F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062945-4628-4BC1-8256-E56D04A226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0427A64-7103-42C7-BF27-A700D9939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A671F2-B004-4957-8DF9-E90775FA0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98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E1191D1-B7E3-49F6-9949-19D8BE6D0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99238D-DD21-47B3-A2B0-26AC06C80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11837B-E128-4B09-A8EB-0DD9E68BF1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659D6C1-B84C-4BA4-A097-8B73E1194E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08C7AA-3636-41A4-BF84-2F7DB4E0A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95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A27746-5880-4490-90C1-998DB8441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6F28E7-C591-4737-9282-D1630FF38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2BC66AF-A29D-43D9-A17C-25F9B91D9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466B23-8FD2-4A34-9C42-7098E975B8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57139E-2401-42A3-B068-0F2385A9A5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27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4C4E0-6C80-4554-B87B-5FA7D79E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E8ABE8-7669-4267-8B42-8885F5258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4A4AEB-CA9C-4645-94D4-C23E718CE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1A338E-4BE3-44D7-B9A5-2E7CAA3D35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1ABBE-DF5A-47B1-AAB6-A25A06ED82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94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E0E498-D2F0-4AC0-BBF9-6F46666CF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A7C4DF-EA9C-4AB4-BF96-7ADEC7F03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7A5901-6B3C-4412-8462-F0E75E3C0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3E6DC5-0E73-4306-A768-3B36C11A28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5D037-F534-47F9-BE3A-B9856182A8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4200B8-1495-4754-8CA9-5B1CE756FD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3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9E949-9ED5-4169-939C-F3BF6D04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FD46C1-387A-4F0E-B2B3-EAB7A9D52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2631C6-C210-41AE-B5FF-3A3CE6045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4BDDF4-BC87-4C03-B0E7-9ED4266A7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BA91D39-80D7-4580-8F50-7F937BD9EB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AB58EFD1-31D7-40CD-9FC1-BEC2E637CE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DAA1C76C-62D8-4987-B256-75406AB5BC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5248DE-3B6C-41F8-A153-CCFD74B751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51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61F74-FB93-4BB7-98B8-C6D1470D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A529CAA-6606-48AD-BEA0-9C2570A62A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CC2904-804A-473D-8FBB-F6AA2B6A5F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CB6824-6462-4772-A5B2-7F8FBDDFB3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93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38026BF0-7DC0-4B3A-B70A-1B5473447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BDD7D1E-CFA1-4A75-B6A5-1499A5835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54E8E2-47C8-477C-80DE-F8377B5C4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51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0021FA-79A8-48BE-A3E0-700B4F2C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6C2E4D-2859-40BF-AE27-624109590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ECA196-BE0F-4EB4-8D2B-BD0235856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F377A8-FABF-480F-BF1B-7F3C6F7DF6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6F9DEA-766D-48E4-AF5C-CD62B80FE3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E1AC70-F886-407B-AF60-5695A16CEA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89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92AA9A-2C66-423C-B449-9023254E3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0709629-DFB9-4658-B7AA-DADB404C5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904B0B-E9F0-4FF0-B213-DC75F8933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2537EB-398F-43C2-A260-77087D57B6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CBA144-D58A-4BE0-AFBC-60F68BEBA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DE332E-CD92-4EFE-909A-AC9B5D961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13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2F1947B-C7FD-4BC5-9EAF-15C9A9017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D52C9D2-5A1C-4D15-9069-375ADA085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095E0DF8-5E95-418C-B5F9-C724D85DE5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01850" y="6251575"/>
            <a:ext cx="49545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274F73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2CE66AB2-C750-43E1-B5F4-DA99316F53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5225"/>
            <a:ext cx="1066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274F73"/>
                </a:solidFill>
              </a:defRPr>
            </a:lvl1pPr>
          </a:lstStyle>
          <a:p>
            <a:fld id="{EB58084C-94F2-44D0-BC90-2B3BDD70F1D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xmlns="" id="{77280D35-2D58-485D-AE0E-7CEC68D15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172200"/>
            <a:ext cx="1709737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1A354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A354D"/>
          </a:solidFill>
          <a:latin typeface="Century Gothic" panose="020B0502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aine.egrantsmanagement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ine.gov/doe/learning/esea/grants4m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Submission%20Workflow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ine.gov/doe/sites/maine.gov.doe/files/2022-09/2022%20Maine%20School%20Financial%20Accounting%20Handbook_15Sept2022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Federal%20Title%20Programs%20Spending%20Handbook%20vf%20(1)_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fr.gov/current/title-2/subtitle-A/chapter-II/part-200?toc=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learning/esea/grants4m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ine.gov/doe/sites/maine.gov.doe/files/2022-09/2022%20Maine%20School%20Financial%20Accounting%20Handbook_15Sept2022.pdf" TargetMode="External"/><Relationship Id="rId4" Type="http://schemas.openxmlformats.org/officeDocument/2006/relationships/hyperlink" Target="https://www.maine.gov/doe/sites/maine.gov.doe/files/inline-files/Federal%20Title%20Programs%20Spending%20Handbook%20vf%20(1)_1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ryan.reed@maine.gov" TargetMode="External"/><Relationship Id="rId3" Type="http://schemas.openxmlformats.org/officeDocument/2006/relationships/hyperlink" Target="mailto:Cheryl.lang@maine.gov" TargetMode="External"/><Relationship Id="rId7" Type="http://schemas.openxmlformats.org/officeDocument/2006/relationships/hyperlink" Target="mailto:travis.w.doughty@maine.go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ssica.s.caron@maine.gov" TargetMode="External"/><Relationship Id="rId5" Type="http://schemas.openxmlformats.org/officeDocument/2006/relationships/hyperlink" Target="mailto:tyra.corson@maine.gov" TargetMode="External"/><Relationship Id="rId10" Type="http://schemas.openxmlformats.org/officeDocument/2006/relationships/hyperlink" Target="mailto:daniel.r.weeks@maine.gov" TargetMode="External"/><Relationship Id="rId4" Type="http://schemas.openxmlformats.org/officeDocument/2006/relationships/hyperlink" Target="mailto:renee.a.reilly@maine.gov" TargetMode="External"/><Relationship Id="rId9" Type="http://schemas.openxmlformats.org/officeDocument/2006/relationships/hyperlink" Target="mailto:rita.pello@maine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Title%20I-A%20Spending%20Snapsho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Title%20II-A%20Spending%20Snapsho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Title%20III%20Spending%20Snapshot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sites/maine.gov.doe/files/inline-files/Title%20IV-A%20Spending%20Snapshot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ine.gov/tools/whatsnew/attach.php?id=3883748&amp;an=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C7DFF2B9-BEA8-4FDA-B295-230159DAB9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Elementary &amp; Secondary Education Act (ESEA) Team Overview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88665E16-2009-49F3-A5C6-B02B13A43E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altLang="en-US"/>
              <a:t>Maine ASBO Meeting</a:t>
            </a:r>
            <a:br>
              <a:rPr lang="en-US" altLang="en-US"/>
            </a:br>
            <a:r>
              <a:rPr lang="en-US" altLang="en-US"/>
              <a:t>11/04/22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BA05E9-2452-43D7-AB28-CA10DE64F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Tier III School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17B6A8-9FCD-46EB-8147-CBA86750D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2529396"/>
          </a:xfrm>
        </p:spPr>
        <p:txBody>
          <a:bodyPr/>
          <a:lstStyle/>
          <a:p>
            <a:r>
              <a:rPr lang="en-US" dirty="0"/>
              <a:t>Separate Funding Application in Grants4ME</a:t>
            </a:r>
          </a:p>
          <a:p>
            <a:pPr lvl="1"/>
            <a:r>
              <a:rPr lang="en-US" sz="2000" dirty="0"/>
              <a:t>School-specific applications; only for Tier III Schools</a:t>
            </a:r>
          </a:p>
          <a:p>
            <a:pPr lvl="1"/>
            <a:r>
              <a:rPr lang="en-US" sz="2000" dirty="0"/>
              <a:t>Period of Availability:  </a:t>
            </a:r>
            <a:r>
              <a:rPr lang="en-US" sz="2000" b="1" i="1" dirty="0"/>
              <a:t>Application Approval Date – 9/30</a:t>
            </a:r>
          </a:p>
          <a:p>
            <a:pPr lvl="2"/>
            <a:r>
              <a:rPr lang="en-US" u="sng" dirty="0"/>
              <a:t>Example</a:t>
            </a:r>
            <a:r>
              <a:rPr lang="en-US" dirty="0"/>
              <a:t>:  10/1/22 - 9/30/23</a:t>
            </a:r>
          </a:p>
          <a:p>
            <a:pPr lvl="2"/>
            <a:r>
              <a:rPr lang="en-US" b="1" dirty="0"/>
              <a:t>No Carryover Period</a:t>
            </a:r>
            <a:r>
              <a:rPr lang="en-US" dirty="0"/>
              <a:t> for School Improvement Funds </a:t>
            </a:r>
          </a:p>
          <a:p>
            <a:endParaRPr lang="en-US" sz="1400"/>
          </a:p>
          <a:p>
            <a:r>
              <a:rPr lang="en-US" dirty="0"/>
              <a:t>Funding supports Professional Development Needs: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DDB1063D-3507-4A27-B48A-A98E980EE87B}"/>
              </a:ext>
            </a:extLst>
          </p:cNvPr>
          <p:cNvSpPr txBox="1">
            <a:spLocks/>
          </p:cNvSpPr>
          <p:nvPr/>
        </p:nvSpPr>
        <p:spPr bwMode="auto">
          <a:xfrm>
            <a:off x="457200" y="3977197"/>
            <a:ext cx="8229600" cy="1996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404040"/>
              </a:buClr>
            </a:pPr>
            <a:r>
              <a:rPr lang="en-US" sz="2000" i="1" u="sng">
                <a:ea typeface="+mn-lt"/>
                <a:cs typeface="+mn-lt"/>
              </a:rPr>
              <a:t>Allowable</a:t>
            </a:r>
            <a:r>
              <a:rPr lang="en-US" sz="2000">
                <a:ea typeface="+mn-lt"/>
                <a:cs typeface="+mn-lt"/>
              </a:rPr>
              <a:t> </a:t>
            </a:r>
          </a:p>
          <a:p>
            <a:pPr lvl="2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Salaries &amp; Benefits</a:t>
            </a:r>
          </a:p>
          <a:p>
            <a:pPr lvl="2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Instructional Supplies</a:t>
            </a:r>
          </a:p>
          <a:p>
            <a:pPr lvl="3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Must be required for staff participation </a:t>
            </a:r>
          </a:p>
          <a:p>
            <a:pPr lvl="2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Travel</a:t>
            </a:r>
          </a:p>
          <a:p>
            <a:pPr lvl="2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Purchased Services</a:t>
            </a:r>
          </a:p>
          <a:p>
            <a:pPr lvl="1">
              <a:buClr>
                <a:srgbClr val="404040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404040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404040"/>
              </a:buClr>
            </a:pPr>
            <a:r>
              <a:rPr lang="en-US" sz="2000" i="1" u="sng">
                <a:ea typeface="+mn-lt"/>
                <a:cs typeface="+mn-lt"/>
              </a:rPr>
              <a:t>Reasonable &amp; Necessary</a:t>
            </a:r>
          </a:p>
          <a:p>
            <a:pPr lvl="2">
              <a:buClr>
                <a:srgbClr val="404040"/>
              </a:buClr>
            </a:pPr>
            <a:r>
              <a:rPr lang="en-US">
                <a:ea typeface="+mn-lt"/>
                <a:cs typeface="+mn-lt"/>
              </a:rPr>
              <a:t>Specifically outlined in Approved Strategic Plan Application</a:t>
            </a:r>
          </a:p>
          <a:p>
            <a:pPr lvl="1"/>
            <a:endParaRPr lang="en-US" sz="2000"/>
          </a:p>
          <a:p>
            <a:pPr lvl="1"/>
            <a:endParaRPr lang="en-US"/>
          </a:p>
          <a:p>
            <a:pPr lvl="1"/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6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06A9-486A-4783-85B2-7BF47B36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Grants4ME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8317E7-E2EE-44B4-8D7D-E0A7E1292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Maine’s online Grant Management System used for submitting, reviewing, and processing:</a:t>
            </a:r>
          </a:p>
          <a:p>
            <a:pPr lvl="1"/>
            <a:r>
              <a:rPr lang="en-US" sz="2000"/>
              <a:t>Applications</a:t>
            </a:r>
          </a:p>
          <a:p>
            <a:pPr lvl="1"/>
            <a:r>
              <a:rPr lang="en-US" sz="2000"/>
              <a:t>Reimbursement Requests </a:t>
            </a:r>
          </a:p>
          <a:p>
            <a:pPr lvl="1"/>
            <a:r>
              <a:rPr lang="en-US" sz="2000"/>
              <a:t>Performance &amp; Close Out Reports</a:t>
            </a:r>
          </a:p>
          <a:p>
            <a:endParaRPr lang="en-US" sz="2000"/>
          </a:p>
          <a:p>
            <a:r>
              <a:rPr lang="en-US"/>
              <a:t>URL: </a:t>
            </a:r>
            <a:r>
              <a:rPr lang="en-US">
                <a:hlinkClick r:id="rId3"/>
              </a:rPr>
              <a:t>https://maine.egrantsmanagement.com/</a:t>
            </a:r>
            <a:r>
              <a:rPr lang="en-US"/>
              <a:t> </a:t>
            </a:r>
          </a:p>
          <a:p>
            <a:endParaRPr lang="en-US" sz="2000"/>
          </a:p>
          <a:p>
            <a:r>
              <a:rPr lang="en-US"/>
              <a:t>Business Managers should have a unique login as well as the “</a:t>
            </a:r>
            <a:r>
              <a:rPr lang="en-US" b="1" i="1"/>
              <a:t>LEA Fiscal Representative</a:t>
            </a:r>
            <a:r>
              <a:rPr lang="en-US"/>
              <a:t>” role</a:t>
            </a:r>
          </a:p>
          <a:p>
            <a:endParaRPr lang="en-US" sz="2000"/>
          </a:p>
          <a:p>
            <a:r>
              <a:rPr lang="en-US" sz="2000">
                <a:hlinkClick r:id="rId4"/>
              </a:rPr>
              <a:t>https://www.maine.gov/doe/learning/esea/grants4me</a:t>
            </a:r>
            <a:r>
              <a:rPr lang="en-US" sz="2000"/>
              <a:t> </a:t>
            </a:r>
          </a:p>
          <a:p>
            <a:endParaRPr lang="en-US"/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15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C533F5-93F0-4CEF-A647-4E01279C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8A94FF-CF56-4892-9976-5C424BFBC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Submission Deadline: </a:t>
            </a:r>
            <a:r>
              <a:rPr lang="en-US" b="1"/>
              <a:t>August 1</a:t>
            </a:r>
            <a:r>
              <a:rPr lang="en-US" b="1" baseline="30000"/>
              <a:t>st</a:t>
            </a:r>
            <a:r>
              <a:rPr lang="en-US"/>
              <a:t> (annually)</a:t>
            </a:r>
          </a:p>
          <a:p>
            <a:endParaRPr lang="en-US" sz="2000">
              <a:highlight>
                <a:srgbClr val="FFFF00"/>
              </a:highlight>
            </a:endParaRPr>
          </a:p>
          <a:p>
            <a:r>
              <a:rPr lang="en-US"/>
              <a:t>Application Submission Workflow</a:t>
            </a:r>
          </a:p>
          <a:p>
            <a:pPr lvl="1"/>
            <a:r>
              <a:rPr lang="en-US" sz="2000">
                <a:hlinkClick r:id="rId3"/>
              </a:rPr>
              <a:t>ESEA Application Workflow Guide</a:t>
            </a:r>
            <a:r>
              <a:rPr lang="en-US" sz="2000"/>
              <a:t> </a:t>
            </a:r>
          </a:p>
          <a:p>
            <a:pPr lvl="1"/>
            <a:endParaRPr lang="en-US" sz="2000"/>
          </a:p>
          <a:p>
            <a:r>
              <a:rPr lang="en-US"/>
              <a:t>“LEA Fiscal Representative Approved”</a:t>
            </a:r>
          </a:p>
          <a:p>
            <a:pPr lvl="1"/>
            <a:r>
              <a:rPr lang="en-US" sz="2000"/>
              <a:t>Review of “Budget Overview” page for each Title Program</a:t>
            </a:r>
          </a:p>
          <a:p>
            <a:pPr lvl="2"/>
            <a:r>
              <a:rPr lang="en-US" b="1"/>
              <a:t>Make sure this aligns to local accounting records</a:t>
            </a:r>
          </a:p>
          <a:p>
            <a:pPr lvl="2"/>
            <a:r>
              <a:rPr lang="en-US" u="sng">
                <a:hlinkClick r:id="rId4"/>
              </a:rPr>
              <a:t>Accounting Handbook for Maine SAUs</a:t>
            </a:r>
            <a:endParaRPr lang="en-US" u="sng"/>
          </a:p>
          <a:p>
            <a:pPr lvl="1"/>
            <a:r>
              <a:rPr lang="en-US" sz="2000"/>
              <a:t>Download Grant Award Notifications (GANs) for each Title Program</a:t>
            </a:r>
          </a:p>
          <a:p>
            <a:pPr lvl="1"/>
            <a:r>
              <a:rPr lang="en-US" sz="2000"/>
              <a:t>Business Managers may approve or reject an application</a:t>
            </a:r>
          </a:p>
          <a:p>
            <a:pPr lvl="1"/>
            <a:endParaRPr lang="en-US" sz="200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42952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2B432-C289-46B1-B04C-6A7C9774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Reimbursement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65149-4E4A-4B53-BCA2-11F7C3F3B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Substantial Approval Date = 1</a:t>
            </a:r>
            <a:r>
              <a:rPr lang="en-US" baseline="30000"/>
              <a:t>st</a:t>
            </a:r>
            <a:r>
              <a:rPr lang="en-US"/>
              <a:t> Date of Obligation</a:t>
            </a:r>
          </a:p>
          <a:p>
            <a:endParaRPr lang="en-US">
              <a:highlight>
                <a:srgbClr val="FFFF00"/>
              </a:highlight>
            </a:endParaRPr>
          </a:p>
          <a:p>
            <a:r>
              <a:rPr lang="en-US"/>
              <a:t>Follow statutory regulations &amp; district policies</a:t>
            </a:r>
          </a:p>
          <a:p>
            <a:pPr lvl="1"/>
            <a:r>
              <a:rPr lang="en-US" sz="2000">
                <a:hlinkClick r:id="rId3"/>
              </a:rPr>
              <a:t>Federal Title Programs Spending Handbook</a:t>
            </a:r>
          </a:p>
          <a:p>
            <a:pPr lvl="1"/>
            <a:r>
              <a:rPr lang="en-US" sz="2000">
                <a:hlinkClick r:id="rId4"/>
              </a:rPr>
              <a:t>2 CFR 200</a:t>
            </a:r>
            <a:endParaRPr lang="en-US"/>
          </a:p>
          <a:p>
            <a:endParaRPr lang="en-US"/>
          </a:p>
          <a:p>
            <a:r>
              <a:rPr lang="en-US"/>
              <a:t>ESEA Reimbursement Request Workflow</a:t>
            </a:r>
          </a:p>
          <a:p>
            <a:pPr lvl="1"/>
            <a:r>
              <a:rPr lang="en-US" sz="2000"/>
              <a:t>Step 1:  District submits request in Grants4ME</a:t>
            </a:r>
          </a:p>
          <a:p>
            <a:pPr lvl="1"/>
            <a:r>
              <a:rPr lang="en-US" sz="2000"/>
              <a:t>Step 2:  ESEA Team reviews submissions</a:t>
            </a:r>
          </a:p>
          <a:p>
            <a:pPr lvl="1"/>
            <a:r>
              <a:rPr lang="en-US" sz="2000"/>
              <a:t>Step 3:  State Service Center reviews submissions</a:t>
            </a:r>
          </a:p>
          <a:p>
            <a:pPr lvl="1"/>
            <a:r>
              <a:rPr lang="en-US" sz="2000"/>
              <a:t>Step 4:  State issues payments to districts</a:t>
            </a:r>
          </a:p>
          <a:p>
            <a:pPr lvl="1"/>
            <a:endParaRPr lang="en-US">
              <a:highlight>
                <a:srgbClr val="FFFF00"/>
              </a:highlight>
            </a:endParaRPr>
          </a:p>
          <a:p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3347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C02C5-3B8C-4DFE-8EC1-9F1509C2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Reimbursement Requests Continued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D587E1-8F8E-4B1F-906F-19F133CF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Supporting Documentation</a:t>
            </a:r>
          </a:p>
          <a:p>
            <a:pPr lvl="1"/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reimbursement request</a:t>
            </a:r>
            <a:r>
              <a:rPr lang="en-US"/>
              <a:t> for the approved funding application</a:t>
            </a:r>
            <a:endParaRPr lang="en-US" u="sng"/>
          </a:p>
          <a:p>
            <a:pPr lvl="2"/>
            <a:r>
              <a:rPr lang="en-US" sz="2000" b="1"/>
              <a:t>Detailed</a:t>
            </a:r>
            <a:r>
              <a:rPr lang="en-US" sz="2000"/>
              <a:t> Trial Balance </a:t>
            </a:r>
            <a:r>
              <a:rPr lang="en-US" sz="2000" i="1"/>
              <a:t>or</a:t>
            </a:r>
            <a:r>
              <a:rPr lang="en-US" sz="2000"/>
              <a:t> Profit &amp; Loss Statement</a:t>
            </a:r>
          </a:p>
          <a:p>
            <a:pPr lvl="2"/>
            <a:r>
              <a:rPr lang="en-US" sz="2000"/>
              <a:t>Time &amp; Effort Certifications (at least 2-3 staff members)</a:t>
            </a:r>
          </a:p>
          <a:p>
            <a:pPr lvl="2"/>
            <a:r>
              <a:rPr lang="en-US" sz="2000"/>
              <a:t>Receipts and/or invoices for </a:t>
            </a:r>
            <a:r>
              <a:rPr lang="en-US" sz="2000" b="1" u="sng"/>
              <a:t>all</a:t>
            </a:r>
            <a:r>
              <a:rPr lang="en-US" sz="2000"/>
              <a:t> expenditures</a:t>
            </a:r>
            <a:endParaRPr lang="en-US"/>
          </a:p>
          <a:p>
            <a:pPr lvl="1"/>
            <a:r>
              <a:rPr lang="en-US" b="1"/>
              <a:t>All subsequent reimbursement requests </a:t>
            </a:r>
          </a:p>
          <a:p>
            <a:pPr lvl="2"/>
            <a:r>
              <a:rPr lang="en-US" sz="2000" i="1" u="sng"/>
              <a:t>Required</a:t>
            </a:r>
            <a:r>
              <a:rPr lang="en-US" sz="2000" b="1"/>
              <a:t>: Detailed</a:t>
            </a:r>
            <a:r>
              <a:rPr lang="en-US" sz="2000"/>
              <a:t> Trial Balance </a:t>
            </a:r>
            <a:r>
              <a:rPr lang="en-US" sz="2000" i="1"/>
              <a:t>or</a:t>
            </a:r>
            <a:r>
              <a:rPr lang="en-US" sz="2000"/>
              <a:t> Profit &amp; Loss Statement for the corresponding billing period </a:t>
            </a:r>
            <a:endParaRPr lang="en-US" sz="2000" b="1" u="sng"/>
          </a:p>
          <a:p>
            <a:pPr lvl="2"/>
            <a:r>
              <a:rPr lang="en-US" sz="2000" i="1" u="sng"/>
              <a:t>Upon Request</a:t>
            </a:r>
            <a:r>
              <a:rPr lang="en-US" sz="2000" b="1"/>
              <a:t>:</a:t>
            </a:r>
            <a:r>
              <a:rPr lang="en-US" sz="2000"/>
              <a:t> Any additional supporting documentation needed to verify expenses</a:t>
            </a:r>
          </a:p>
        </p:txBody>
      </p:sp>
    </p:spTree>
    <p:extLst>
      <p:ext uri="{BB962C8B-B14F-4D97-AF65-F5344CB8AC3E}">
        <p14:creationId xmlns:p14="http://schemas.microsoft.com/office/powerpoint/2010/main" val="336089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F1571-64DE-4E44-9B63-8D7F57D2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Performance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F81EA6-8DB6-4FF1-AFB1-703363573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Submission Deadline: </a:t>
            </a:r>
            <a:r>
              <a:rPr lang="en-US" b="1"/>
              <a:t>November 1</a:t>
            </a:r>
            <a:r>
              <a:rPr lang="en-US" b="1" baseline="30000"/>
              <a:t>st</a:t>
            </a:r>
            <a:r>
              <a:rPr lang="en-US"/>
              <a:t> (annually)</a:t>
            </a:r>
          </a:p>
          <a:p>
            <a:endParaRPr lang="en-US" sz="1200">
              <a:highlight>
                <a:srgbClr val="FFFF00"/>
              </a:highlight>
            </a:endParaRPr>
          </a:p>
          <a:p>
            <a:r>
              <a:rPr lang="en-US"/>
              <a:t>Content: </a:t>
            </a:r>
          </a:p>
          <a:p>
            <a:pPr lvl="1"/>
            <a:r>
              <a:rPr lang="en-US" sz="2000"/>
              <a:t>Reporting on program outcomes, project-based expenditures, and supplemental information </a:t>
            </a:r>
          </a:p>
          <a:p>
            <a:endParaRPr lang="en-US" sz="1200">
              <a:highlight>
                <a:srgbClr val="FFFF00"/>
              </a:highlight>
            </a:endParaRPr>
          </a:p>
          <a:p>
            <a:r>
              <a:rPr lang="en-US"/>
              <a:t>Reporting Period: </a:t>
            </a:r>
          </a:p>
          <a:p>
            <a:pPr lvl="1"/>
            <a:r>
              <a:rPr lang="en-US" sz="2000"/>
              <a:t>Date of Substantial Approval through 9/30 of following year </a:t>
            </a:r>
            <a:r>
              <a:rPr lang="en-US" sz="2000" i="1"/>
              <a:t>(</a:t>
            </a:r>
            <a:r>
              <a:rPr lang="en-US" sz="2000" i="1" u="sng"/>
              <a:t>Example</a:t>
            </a:r>
            <a:r>
              <a:rPr lang="en-US" sz="2000" i="1"/>
              <a:t>: 8/1/22 – 9/30/23)</a:t>
            </a:r>
          </a:p>
          <a:p>
            <a:pPr lvl="1"/>
            <a:r>
              <a:rPr lang="en-US" sz="2000"/>
              <a:t>All ESEA billing for the grant period must be completed through 9/30 </a:t>
            </a:r>
            <a:r>
              <a:rPr lang="en-US" sz="2000" u="sng"/>
              <a:t>BEFORE</a:t>
            </a:r>
            <a:r>
              <a:rPr lang="en-US" sz="2000"/>
              <a:t> completing the Performance Report</a:t>
            </a:r>
          </a:p>
          <a:p>
            <a:endParaRPr lang="en-US" sz="1200"/>
          </a:p>
          <a:p>
            <a:r>
              <a:rPr lang="en-US" sz="2000" b="1" i="1"/>
              <a:t>Carryover invoices with a service period beginning 10/1 or later will be held until the Performance Report is approved</a:t>
            </a:r>
          </a:p>
          <a:p>
            <a:pPr marL="0" indent="0">
              <a:buNone/>
            </a:pPr>
            <a:endParaRPr lang="en-US" sz="2000">
              <a:highlight>
                <a:srgbClr val="FFFF00"/>
              </a:highlight>
            </a:endParaRPr>
          </a:p>
          <a:p>
            <a:pPr lvl="1"/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56498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6B5E4F-704E-4ED6-B98F-B2B8AB5D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Close Out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94803-39A3-434D-8530-D509F917E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Submission Deadline: </a:t>
            </a:r>
            <a:r>
              <a:rPr lang="en-US" b="1"/>
              <a:t>November 1</a:t>
            </a:r>
            <a:r>
              <a:rPr lang="en-US" b="1" baseline="30000"/>
              <a:t>st</a:t>
            </a:r>
            <a:r>
              <a:rPr lang="en-US"/>
              <a:t> (annually)</a:t>
            </a:r>
          </a:p>
          <a:p>
            <a:endParaRPr lang="en-US" sz="1400">
              <a:highlight>
                <a:srgbClr val="FFFF00"/>
              </a:highlight>
            </a:endParaRPr>
          </a:p>
          <a:p>
            <a:r>
              <a:rPr lang="en-US"/>
              <a:t>Content: </a:t>
            </a:r>
          </a:p>
          <a:p>
            <a:pPr lvl="1"/>
            <a:r>
              <a:rPr lang="en-US" sz="2000"/>
              <a:t>Reporting final project-based expenditures</a:t>
            </a:r>
          </a:p>
          <a:p>
            <a:endParaRPr lang="en-US" sz="1400">
              <a:highlight>
                <a:srgbClr val="FFFF00"/>
              </a:highlight>
            </a:endParaRPr>
          </a:p>
          <a:p>
            <a:r>
              <a:rPr lang="en-US"/>
              <a:t>Report Period</a:t>
            </a:r>
            <a:r>
              <a:rPr lang="en-US" sz="2000"/>
              <a:t>:  </a:t>
            </a:r>
          </a:p>
          <a:p>
            <a:pPr lvl="1"/>
            <a:r>
              <a:rPr lang="en-US" sz="2000"/>
              <a:t>Carryover period for ESEA funding </a:t>
            </a:r>
            <a:br>
              <a:rPr lang="en-US" sz="2000"/>
            </a:br>
            <a:r>
              <a:rPr lang="en-US" sz="2000" i="1"/>
              <a:t>(</a:t>
            </a:r>
            <a:r>
              <a:rPr lang="en-US" sz="2000" i="1" u="sng"/>
              <a:t>Example</a:t>
            </a:r>
            <a:r>
              <a:rPr lang="en-US" sz="2000" i="1"/>
              <a:t>: 10/1/23 – 9/30/24)</a:t>
            </a:r>
          </a:p>
          <a:p>
            <a:pPr lvl="1"/>
            <a:r>
              <a:rPr lang="en-US" sz="2000"/>
              <a:t>End date for reporting period is subject to change </a:t>
            </a:r>
          </a:p>
          <a:p>
            <a:pPr lvl="2"/>
            <a:r>
              <a:rPr lang="en-US"/>
              <a:t>U.S. DOE </a:t>
            </a:r>
            <a:r>
              <a:rPr lang="en-US" err="1"/>
              <a:t>Tydings</a:t>
            </a:r>
            <a:r>
              <a:rPr lang="en-US"/>
              <a:t> Amendment Waivers can add 12 months to the carryover period </a:t>
            </a:r>
            <a:r>
              <a:rPr lang="en-US" sz="1800" i="1"/>
              <a:t>(</a:t>
            </a:r>
            <a:r>
              <a:rPr lang="en-US" sz="1800" i="1" u="sng"/>
              <a:t>Example</a:t>
            </a:r>
            <a:r>
              <a:rPr lang="en-US" sz="1800" i="1"/>
              <a:t>: 10/1/23 – 9/30/25)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82D33D-8289-4D0D-9DE7-524210BF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Recommendations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EF0C52-97BA-4A67-B864-EC9FAF05D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Establish &amp; maintain a good working relationship with the district’s ESEA Coordinator</a:t>
            </a:r>
          </a:p>
          <a:p>
            <a:pPr lvl="1"/>
            <a:r>
              <a:rPr lang="en-US" sz="2000"/>
              <a:t>Set up recurring check-in meetings to discuss grant applications, expenses, reporting, etc. </a:t>
            </a:r>
          </a:p>
          <a:p>
            <a:endParaRPr lang="en-US" sz="1400"/>
          </a:p>
          <a:p>
            <a:r>
              <a:rPr lang="en-US"/>
              <a:t>Follow best practices when submitting invoices</a:t>
            </a:r>
          </a:p>
          <a:p>
            <a:pPr lvl="1"/>
            <a:r>
              <a:rPr lang="en-US" sz="2000"/>
              <a:t>Do not exceed a 3-month billing period</a:t>
            </a:r>
          </a:p>
          <a:p>
            <a:pPr lvl="1"/>
            <a:r>
              <a:rPr lang="en-US" sz="2000" b="1" i="1"/>
              <a:t>Provide correct documentation to support expenses</a:t>
            </a:r>
          </a:p>
          <a:p>
            <a:endParaRPr lang="en-US" sz="1400"/>
          </a:p>
          <a:p>
            <a:r>
              <a:rPr lang="en-US"/>
              <a:t>Review trainings &amp; resources on the MDOE website</a:t>
            </a:r>
          </a:p>
          <a:p>
            <a:pPr lvl="1"/>
            <a:r>
              <a:rPr lang="en-US" sz="2000">
                <a:hlinkClick r:id="rId3"/>
              </a:rPr>
              <a:t>Grants4ME Training &amp; Resource Documents</a:t>
            </a:r>
            <a:endParaRPr lang="en-US" sz="2000"/>
          </a:p>
          <a:p>
            <a:pPr lvl="1"/>
            <a:r>
              <a:rPr lang="en-US" sz="2000">
                <a:hlinkClick r:id="rId4"/>
              </a:rPr>
              <a:t>ESEA Federal Spending Handbook</a:t>
            </a:r>
            <a:endParaRPr lang="en-US" sz="2000"/>
          </a:p>
          <a:p>
            <a:pPr lvl="1"/>
            <a:r>
              <a:rPr lang="en-US" sz="2000">
                <a:hlinkClick r:id="rId5"/>
              </a:rPr>
              <a:t>Accounting Handbook for Maine SAUs</a:t>
            </a:r>
            <a:endParaRPr lang="en-US" sz="2000"/>
          </a:p>
          <a:p>
            <a:pPr lvl="1"/>
            <a:endParaRPr lang="en-US">
              <a:highlight>
                <a:srgbClr val="FFFF00"/>
              </a:highlight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27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A0158A-1F84-4D47-99F0-677E1EA4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9D1838-186F-4564-B86E-F1B8BA7EF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416146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4E696-C78D-4C1D-96B3-86542A1A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ESEA Team Contacts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A7B8DD05-B242-4C21-B876-577835A23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277079"/>
              </p:ext>
            </p:extLst>
          </p:nvPr>
        </p:nvGraphicFramePr>
        <p:xfrm>
          <a:off x="457200" y="1447800"/>
          <a:ext cx="8229600" cy="444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38031245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16554523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4246991184"/>
                    </a:ext>
                  </a:extLst>
                </a:gridCol>
              </a:tblGrid>
              <a:tr h="134116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/>
                        <a:t>ESEA Federal </a:t>
                      </a:r>
                      <a:br>
                        <a:rPr lang="en-US" sz="1800"/>
                      </a:br>
                      <a:r>
                        <a:rPr lang="en-US" sz="1800"/>
                        <a:t>Programs Director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>
                          <a:hlinkClick r:id="rId3"/>
                        </a:rPr>
                        <a:t>cheryl.lang@maine.gov</a:t>
                      </a:r>
                      <a:endParaRPr lang="en-US" sz="1400"/>
                    </a:p>
                    <a:p>
                      <a:pPr lvl="0" algn="ctr">
                        <a:buNone/>
                      </a:pPr>
                      <a:r>
                        <a:rPr lang="en-US" sz="1400"/>
                        <a:t>207-441-8059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noProof="0"/>
                        <a:t>School Improvement Coordinator</a:t>
                      </a:r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>
                          <a:hlinkClick r:id="rId4"/>
                        </a:rPr>
                        <a:t>renee.a.reilly@maine.gov</a:t>
                      </a:r>
                      <a:r>
                        <a:rPr lang="en-US" sz="1400"/>
                        <a:t> </a:t>
                      </a:r>
                      <a:br>
                        <a:rPr lang="en-US" sz="1400"/>
                      </a:br>
                      <a:r>
                        <a:rPr lang="en-US" sz="1400"/>
                        <a:t>207-816-0572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/>
                        <a:t>Management </a:t>
                      </a:r>
                      <a:br>
                        <a:rPr lang="en-US" sz="1800"/>
                      </a:br>
                      <a:r>
                        <a:rPr lang="en-US" sz="1800"/>
                        <a:t>Analyst </a:t>
                      </a:r>
                      <a:r>
                        <a:rPr lang="en-US" sz="1400"/>
                        <a:t/>
                      </a:r>
                      <a:br>
                        <a:rPr lang="en-US" sz="1400"/>
                      </a:br>
                      <a:r>
                        <a:rPr lang="en-US" sz="1400">
                          <a:hlinkClick r:id="rId5"/>
                        </a:rPr>
                        <a:t>tyra.corson@maine.gov</a:t>
                      </a:r>
                      <a:r>
                        <a:rPr lang="en-US" sz="1400"/>
                        <a:t> </a:t>
                      </a:r>
                      <a:br>
                        <a:rPr lang="en-US" sz="1400"/>
                      </a:br>
                      <a:r>
                        <a:rPr lang="en-US" sz="1400"/>
                        <a:t>207-530-0488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57125926"/>
                  </a:ext>
                </a:extLst>
              </a:tr>
              <a:tr h="103461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Aroostook</a:t>
                      </a:r>
                      <a:endParaRPr lang="en-US" sz="2000"/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6"/>
                        </a:rPr>
                        <a:t>jessica.s.caron@maine.gov</a:t>
                      </a:r>
                      <a:endParaRPr lang="en-US" sz="1400" noProof="0"/>
                    </a:p>
                    <a:p>
                      <a:pPr lvl="0" algn="ctr">
                        <a:buNone/>
                      </a:pPr>
                      <a:r>
                        <a:rPr lang="en-US" sz="1400" noProof="0"/>
                        <a:t>207-458-0334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Penquis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7"/>
                        </a:rPr>
                        <a:t>travis.w.doughty@maine.gov</a:t>
                      </a:r>
                      <a:r>
                        <a:rPr lang="en-US" sz="1400" noProof="0"/>
                        <a:t/>
                      </a:r>
                      <a:br>
                        <a:rPr lang="en-US" sz="1400" noProof="0"/>
                      </a:br>
                      <a:r>
                        <a:rPr lang="en-US" sz="1400" noProof="0"/>
                        <a:t>207-624-6709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Washington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8"/>
                        </a:rPr>
                        <a:t>ryan.reed@maine.gov</a:t>
                      </a:r>
                      <a:endParaRPr lang="en-US" sz="1400" noProof="0"/>
                    </a:p>
                    <a:p>
                      <a:pPr lvl="0" algn="ctr">
                        <a:buNone/>
                      </a:pPr>
                      <a:r>
                        <a:rPr lang="en-US" sz="1400" noProof="0"/>
                        <a:t>207-530-2129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7014593"/>
                  </a:ext>
                </a:extLst>
              </a:tr>
              <a:tr h="103461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Hancock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9"/>
                        </a:rPr>
                        <a:t>rita.pello@maine.gov</a:t>
                      </a:r>
                      <a:r>
                        <a:rPr lang="en-US" sz="1400" noProof="0"/>
                        <a:t/>
                      </a:r>
                      <a:br>
                        <a:rPr lang="en-US" sz="1400" noProof="0"/>
                      </a:br>
                      <a:r>
                        <a:rPr lang="en-US" sz="1400" noProof="0"/>
                        <a:t>207-530-6469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Kennebec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6"/>
                        </a:rPr>
                        <a:t>jessica.s.caron@maine.gov</a:t>
                      </a:r>
                      <a:endParaRPr lang="en-US" sz="1400" noProof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207-458-0334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Western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10"/>
                        </a:rPr>
                        <a:t>daniel.r.weeks@maine.gov</a:t>
                      </a:r>
                      <a:r>
                        <a:rPr lang="en-US" sz="1400" noProof="0"/>
                        <a:t/>
                      </a:r>
                      <a:br>
                        <a:rPr lang="en-US" sz="1400" noProof="0"/>
                      </a:br>
                      <a:r>
                        <a:rPr lang="en-US" sz="1400" noProof="0"/>
                        <a:t>207-624-6749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46941281"/>
                  </a:ext>
                </a:extLst>
              </a:tr>
              <a:tr h="103461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Cumberland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10"/>
                        </a:rPr>
                        <a:t>daniel.r.weeks@maine.gov</a:t>
                      </a:r>
                      <a:r>
                        <a:rPr lang="en-US" sz="1400" noProof="0"/>
                        <a:t/>
                      </a:r>
                      <a:br>
                        <a:rPr lang="en-US" sz="1400" noProof="0"/>
                      </a:br>
                      <a:r>
                        <a:rPr lang="en-US" sz="1400" noProof="0"/>
                        <a:t>207-624-6749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Midcoast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8"/>
                        </a:rPr>
                        <a:t>ryan.reed@maine.gov</a:t>
                      </a:r>
                      <a:endParaRPr lang="en-US" sz="1400" noProof="0"/>
                    </a:p>
                    <a:p>
                      <a:pPr lvl="0" algn="ctr">
                        <a:buNone/>
                      </a:pPr>
                      <a:r>
                        <a:rPr lang="en-US" sz="1400" noProof="0"/>
                        <a:t>207-530-2129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noProof="0"/>
                        <a:t>York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400" noProof="0">
                          <a:hlinkClick r:id="rId9"/>
                        </a:rPr>
                        <a:t>rita.pello@maine.gov</a:t>
                      </a:r>
                      <a:r>
                        <a:rPr lang="en-US" sz="1400" noProof="0"/>
                        <a:t/>
                      </a:r>
                      <a:br>
                        <a:rPr lang="en-US" sz="1400" noProof="0"/>
                      </a:br>
                      <a:r>
                        <a:rPr lang="en-US" sz="1400" noProof="0"/>
                        <a:t>207-530-6469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9135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82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BC73A-C3B0-4B1D-A27C-2DF2FAF6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Regional Program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17C955-DA32-43C0-8F3B-B89D8C0D9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57865"/>
            <a:ext cx="4038600" cy="4525963"/>
          </a:xfrm>
        </p:spPr>
        <p:txBody>
          <a:bodyPr/>
          <a:lstStyle/>
          <a:p>
            <a:pPr>
              <a:buClr>
                <a:srgbClr val="404040"/>
              </a:buClr>
            </a:pPr>
            <a:r>
              <a:rPr lang="en-US" dirty="0">
                <a:ea typeface="Cambria"/>
              </a:rPr>
              <a:t>Provides a primary ESEA contact for each school district</a:t>
            </a:r>
          </a:p>
          <a:p>
            <a:pPr lvl="1">
              <a:buClr>
                <a:srgbClr val="404040"/>
              </a:buClr>
            </a:pPr>
            <a:r>
              <a:rPr lang="en-US" sz="2000" dirty="0">
                <a:ea typeface="Cambria"/>
              </a:rPr>
              <a:t>Questions &amp; Support</a:t>
            </a:r>
          </a:p>
          <a:p>
            <a:pPr lvl="1">
              <a:buClr>
                <a:srgbClr val="404040"/>
              </a:buClr>
            </a:pPr>
            <a:r>
              <a:rPr lang="en-US" sz="2000" dirty="0">
                <a:ea typeface="Cambria"/>
              </a:rPr>
              <a:t>Application &amp; Performance Report Review</a:t>
            </a:r>
          </a:p>
          <a:p>
            <a:pPr>
              <a:buClr>
                <a:srgbClr val="404040"/>
              </a:buClr>
            </a:pPr>
            <a:r>
              <a:rPr lang="en-US" dirty="0"/>
              <a:t>Offers well-rounded knowledge base</a:t>
            </a:r>
            <a:endParaRPr lang="en-US" dirty="0">
              <a:ea typeface="Cambria"/>
            </a:endParaRPr>
          </a:p>
          <a:p>
            <a:pPr>
              <a:buClr>
                <a:srgbClr val="404040"/>
              </a:buClr>
            </a:pPr>
            <a:r>
              <a:rPr lang="en-US" dirty="0">
                <a:ea typeface="Cambria"/>
              </a:rPr>
              <a:t>Increases the Department’s capacity to support districts</a:t>
            </a:r>
            <a:endParaRPr lang="en-US" dirty="0"/>
          </a:p>
          <a:p>
            <a:endParaRPr lang="en-US"/>
          </a:p>
        </p:txBody>
      </p:sp>
      <p:pic>
        <p:nvPicPr>
          <p:cNvPr id="5" name="Content Placeholder 4" descr="RREV - Frequently Asked Questions | Department of Education">
            <a:extLst>
              <a:ext uri="{FF2B5EF4-FFF2-40B4-BE49-F238E27FC236}">
                <a16:creationId xmlns:a16="http://schemas.microsoft.com/office/drawing/2014/main" xmlns="" id="{02C90B26-49BB-466B-9139-E74F4D32FA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936" y="1447800"/>
            <a:ext cx="333912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56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8619C4-1A2D-483F-B262-D4E6D69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Maine’s ESEA Funding Levels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xmlns="" id="{4BB64F5A-91E9-4AFE-A895-4A629EC2FF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450732"/>
              </p:ext>
            </p:extLst>
          </p:nvPr>
        </p:nvGraphicFramePr>
        <p:xfrm>
          <a:off x="4648200" y="2408689"/>
          <a:ext cx="4038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xmlns="" val="429409896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xmlns="" val="12395266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FY23 Allocations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250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Title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$</a:t>
                      </a:r>
                      <a:r>
                        <a:rPr lang="en-US" sz="1800" b="0" kern="1200">
                          <a:solidFill>
                            <a:schemeClr val="dk1"/>
                          </a:solidFill>
                          <a:effectLst/>
                        </a:rPr>
                        <a:t>59,492,429.00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848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Title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$10,671,833.00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2646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Title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$945,276.00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3035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Title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$12,496,358.00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3106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Title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$1,058,735.00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551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$84,664,631.00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3148472"/>
                  </a:ext>
                </a:extLst>
              </a:tr>
            </a:tbl>
          </a:graphicData>
        </a:graphic>
      </p:graphicFrame>
      <p:pic>
        <p:nvPicPr>
          <p:cNvPr id="21" name="Picture 7">
            <a:extLst>
              <a:ext uri="{FF2B5EF4-FFF2-40B4-BE49-F238E27FC236}">
                <a16:creationId xmlns:a16="http://schemas.microsoft.com/office/drawing/2014/main" xmlns="" id="{940FF256-626F-485B-9043-DD53E0EB257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16477" t="1067" r="22030" b="7188"/>
          <a:stretch/>
        </p:blipFill>
        <p:spPr>
          <a:xfrm>
            <a:off x="581396" y="2057400"/>
            <a:ext cx="3678184" cy="3298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FA16F-A740-4A06-A253-6858D452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8F6B7F-00B0-4FF1-A8E1-D69E9F03B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Part A: Improving the Academic Achievement of the Disadvantaged</a:t>
            </a:r>
          </a:p>
          <a:p>
            <a:pPr lvl="1"/>
            <a:r>
              <a:rPr lang="en-US"/>
              <a:t>Formula grant for eligible school districts designed to assist schools with high poverty rates in ensuring </a:t>
            </a:r>
            <a:r>
              <a:rPr lang="en-US" u="sng"/>
              <a:t>all</a:t>
            </a:r>
            <a:r>
              <a:rPr lang="en-US"/>
              <a:t> children meet challenging state academic standards</a:t>
            </a:r>
          </a:p>
          <a:p>
            <a:pPr lvl="2"/>
            <a:r>
              <a:rPr lang="en-US" sz="2000"/>
              <a:t>Academic Support &amp; Intervention Programs</a:t>
            </a:r>
          </a:p>
          <a:p>
            <a:pPr lvl="2"/>
            <a:r>
              <a:rPr lang="en-US" sz="2000"/>
              <a:t>Professional Development</a:t>
            </a:r>
          </a:p>
          <a:p>
            <a:pPr lvl="2"/>
            <a:r>
              <a:rPr lang="en-US" sz="2000"/>
              <a:t>Parent and Family Engagement</a:t>
            </a:r>
          </a:p>
          <a:p>
            <a:pPr lvl="1"/>
            <a:r>
              <a:rPr lang="en-US"/>
              <a:t>Schoolwide vs Targeted Assistance Programs</a:t>
            </a:r>
            <a:endParaRPr lang="en-US">
              <a:ea typeface="Cambria"/>
            </a:endParaRPr>
          </a:p>
          <a:p>
            <a:pPr lvl="1"/>
            <a:r>
              <a:rPr lang="en-US">
                <a:hlinkClick r:id="rId3"/>
              </a:rPr>
              <a:t>Title I, Part A Spending Snapshot</a:t>
            </a:r>
          </a:p>
          <a:p>
            <a:pPr marL="0" indent="0">
              <a:buNone/>
            </a:pPr>
            <a:endParaRPr lang="en-US" b="1">
              <a:highlight>
                <a:srgbClr val="FFFF00"/>
              </a:highlight>
              <a:ea typeface="Cambria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3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3C7B71-D378-435F-8719-13585751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05E84B-7CCD-445C-B101-F30C0708A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ea typeface="Cambria"/>
              </a:rPr>
              <a:t>Part A: Increasing Teacher &amp; Principal Quality</a:t>
            </a:r>
          </a:p>
          <a:p>
            <a:pPr lvl="1"/>
            <a:r>
              <a:rPr lang="en-US">
                <a:ea typeface="Cambria"/>
              </a:rPr>
              <a:t>Formula grant for eligible school districts that supports:</a:t>
            </a:r>
          </a:p>
          <a:p>
            <a:pPr lvl="2"/>
            <a:r>
              <a:rPr lang="en-US" sz="2000"/>
              <a:t>Professional Development &amp; Coaching</a:t>
            </a:r>
            <a:endParaRPr lang="en-US" sz="2000">
              <a:ea typeface="Cambria"/>
            </a:endParaRPr>
          </a:p>
          <a:p>
            <a:pPr lvl="2"/>
            <a:r>
              <a:rPr lang="en-US" sz="2000"/>
              <a:t>Class Size Reduction</a:t>
            </a:r>
            <a:endParaRPr lang="en-US" sz="2000">
              <a:ea typeface="Cambria"/>
            </a:endParaRPr>
          </a:p>
          <a:p>
            <a:pPr lvl="2"/>
            <a:r>
              <a:rPr lang="en-US" sz="2000"/>
              <a:t>Evaluation</a:t>
            </a:r>
            <a:endParaRPr lang="en-US" sz="2000">
              <a:ea typeface="Cambria"/>
            </a:endParaRPr>
          </a:p>
          <a:p>
            <a:pPr lvl="2"/>
            <a:r>
              <a:rPr lang="en-US" sz="2000"/>
              <a:t>Recruitment &amp; Retention</a:t>
            </a:r>
            <a:endParaRPr lang="en-US" sz="2000">
              <a:ea typeface="Cambria"/>
            </a:endParaRPr>
          </a:p>
          <a:p>
            <a:pPr lvl="2"/>
            <a:r>
              <a:rPr lang="en-US" sz="2000"/>
              <a:t>Multiple Pathways to Teaching and Leading</a:t>
            </a:r>
            <a:endParaRPr lang="en-US" sz="2000" i="1">
              <a:ea typeface="Cambria"/>
            </a:endParaRPr>
          </a:p>
          <a:p>
            <a:pPr lvl="1"/>
            <a:r>
              <a:rPr lang="en-US">
                <a:ea typeface="Cambria"/>
                <a:hlinkClick r:id="rId3"/>
              </a:rPr>
              <a:t>Title II, Part A Spending Snapshot</a:t>
            </a:r>
            <a:endParaRPr lang="en-US">
              <a:ea typeface="Cambria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0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9B232D-5DFC-43A2-ACC8-AAA6C70DF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6B2507-73AA-4875-AA8B-BC38D7E5C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Part A: Language Instruction for English Learners and Immigrant Students</a:t>
            </a:r>
            <a:endParaRPr lang="en-US" b="1">
              <a:ea typeface="Cambria"/>
            </a:endParaRPr>
          </a:p>
          <a:p>
            <a:pPr lvl="1">
              <a:buClr>
                <a:srgbClr val="404040"/>
              </a:buClr>
            </a:pPr>
            <a:r>
              <a:rPr lang="en-US">
                <a:ea typeface="Cambria"/>
              </a:rPr>
              <a:t>Formula grant to eligible school districts designed to provide supports for multi-lingual learners in the following areas:</a:t>
            </a:r>
          </a:p>
          <a:p>
            <a:pPr lvl="2"/>
            <a:r>
              <a:rPr lang="en-US" sz="2000">
                <a:ea typeface="Cambria"/>
              </a:rPr>
              <a:t>Supplemental Language Instruction Programs</a:t>
            </a:r>
          </a:p>
          <a:p>
            <a:pPr lvl="2">
              <a:buClr>
                <a:srgbClr val="404040"/>
              </a:buClr>
            </a:pPr>
            <a:r>
              <a:rPr lang="en-US" sz="2000">
                <a:ea typeface="Cambria"/>
              </a:rPr>
              <a:t>Professional Development</a:t>
            </a:r>
          </a:p>
          <a:p>
            <a:pPr lvl="2">
              <a:buClr>
                <a:srgbClr val="404040"/>
              </a:buClr>
            </a:pPr>
            <a:r>
              <a:rPr lang="en-US" sz="2000">
                <a:ea typeface="Cambria"/>
              </a:rPr>
              <a:t>Parent, Family, and Community Engagement</a:t>
            </a:r>
          </a:p>
          <a:p>
            <a:pPr lvl="1">
              <a:buClr>
                <a:srgbClr val="404040"/>
              </a:buClr>
            </a:pPr>
            <a:r>
              <a:rPr lang="en-US">
                <a:ea typeface="Cambria"/>
              </a:rPr>
              <a:t>Separate $20,000 grant available to support the district with highest increase in enrollment of immigrant children and youth</a:t>
            </a:r>
          </a:p>
          <a:p>
            <a:pPr lvl="1">
              <a:buClr>
                <a:srgbClr val="404040"/>
              </a:buClr>
            </a:pPr>
            <a:r>
              <a:rPr lang="en-US">
                <a:ea typeface="Cambria"/>
                <a:hlinkClick r:id="rId3"/>
              </a:rPr>
              <a:t>Title III, Part A Spending Snapshot</a:t>
            </a:r>
            <a:endParaRPr lang="en-US">
              <a:ea typeface="Cambria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2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1DDFF9-FD57-4ACF-A96D-0C3FB11E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94C7E5-D51C-4E9C-805D-888D13810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41" y="1657865"/>
            <a:ext cx="8229600" cy="4525963"/>
          </a:xfrm>
        </p:spPr>
        <p:txBody>
          <a:bodyPr/>
          <a:lstStyle/>
          <a:p>
            <a:r>
              <a:rPr lang="en-US" b="1"/>
              <a:t>Part A:  Student Support &amp; Academic Enrichment</a:t>
            </a:r>
            <a:endParaRPr lang="en-US" i="1"/>
          </a:p>
          <a:p>
            <a:pPr lvl="1"/>
            <a:r>
              <a:rPr lang="en-US" sz="2000"/>
              <a:t>Formula grants to eligible school districts supporting:</a:t>
            </a:r>
          </a:p>
          <a:p>
            <a:pPr lvl="2"/>
            <a:r>
              <a:rPr lang="en-US" sz="1800"/>
              <a:t>Well-rounded educational opportunities</a:t>
            </a:r>
          </a:p>
          <a:p>
            <a:pPr lvl="2"/>
            <a:r>
              <a:rPr lang="en-US" sz="1800"/>
              <a:t>Student health and safety</a:t>
            </a:r>
          </a:p>
          <a:p>
            <a:pPr lvl="2"/>
            <a:r>
              <a:rPr lang="en-US" sz="1800"/>
              <a:t>Use of technology to enhance student learning</a:t>
            </a:r>
          </a:p>
          <a:p>
            <a:pPr lvl="1"/>
            <a:r>
              <a:rPr lang="en-US" sz="2000">
                <a:hlinkClick r:id="rId3"/>
              </a:rPr>
              <a:t>Title IV, Part A Spending Snapshot</a:t>
            </a: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 b="1"/>
              <a:t>Part B:  21</a:t>
            </a:r>
            <a:r>
              <a:rPr lang="en-US" b="1" baseline="30000"/>
              <a:t>st</a:t>
            </a:r>
            <a:r>
              <a:rPr lang="en-US" b="1"/>
              <a:t> Century Community Learning Centers</a:t>
            </a:r>
            <a:endParaRPr lang="en-US" i="1"/>
          </a:p>
          <a:p>
            <a:pPr lvl="1"/>
            <a:r>
              <a:rPr lang="en-US" sz="2000"/>
              <a:t>Competitive grants to districts, CBOs, FBOs, etc. supporting:</a:t>
            </a:r>
          </a:p>
          <a:p>
            <a:pPr lvl="2"/>
            <a:r>
              <a:rPr lang="en-US" sz="1800"/>
              <a:t>Comprehensive school-year and summer educational programs that are provided during non-school hours</a:t>
            </a:r>
          </a:p>
          <a:p>
            <a:pPr lvl="1"/>
            <a:r>
              <a:rPr lang="en-US" sz="2000">
                <a:hlinkClick r:id="rId4"/>
              </a:rPr>
              <a:t>21st CCLC Program RFP</a:t>
            </a: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9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13BB34-488B-44B7-99D8-350844DF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BB4F39-0903-4B13-ADA3-4D30A8B16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291" y="2036618"/>
            <a:ext cx="8229600" cy="4525963"/>
          </a:xfrm>
        </p:spPr>
        <p:txBody>
          <a:bodyPr/>
          <a:lstStyle/>
          <a:p>
            <a:r>
              <a:rPr lang="en-US" b="1" i="1">
                <a:ea typeface="Cambria"/>
              </a:rPr>
              <a:t>Part B, Subpart 2:  Rural &amp; Low-Income School (RLIS)</a:t>
            </a:r>
          </a:p>
          <a:p>
            <a:pPr lvl="1">
              <a:buClr>
                <a:srgbClr val="404040"/>
              </a:buClr>
            </a:pPr>
            <a:r>
              <a:rPr lang="en-US" sz="2200"/>
              <a:t>Formula grant awards to eligible school districts designed to provide supplemental funding to meet the unique needs of rural schools</a:t>
            </a:r>
            <a:endParaRPr lang="en-US" sz="2200">
              <a:ea typeface="Cambria"/>
            </a:endParaRPr>
          </a:p>
          <a:p>
            <a:pPr lvl="2">
              <a:buClr>
                <a:srgbClr val="404040"/>
              </a:buClr>
            </a:pPr>
            <a:r>
              <a:rPr lang="en-US" sz="2000">
                <a:ea typeface="Cambria"/>
              </a:rPr>
              <a:t>Grant funds may be leveraged for any expense or activity that would be allowable under the other ESEA Programs (i.e. Title I, Title II, Title III, and/or Title IV)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21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78AAF7-9D11-4F84-961D-8FFA4EC7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Maine’s Model of School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32480C-C906-4B30-A4E5-865462A0F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73" y="1262449"/>
            <a:ext cx="8229600" cy="4525963"/>
          </a:xfrm>
        </p:spPr>
        <p:txBody>
          <a:bodyPr/>
          <a:lstStyle/>
          <a:p>
            <a:pPr>
              <a:buClr>
                <a:srgbClr val="404040"/>
              </a:buClr>
            </a:pPr>
            <a:r>
              <a:rPr lang="en-US"/>
              <a:t>Providing additional support to schools facing significant &amp; on-going challenges, including:</a:t>
            </a:r>
            <a:endParaRPr lang="en-US">
              <a:ea typeface="Cambria"/>
            </a:endParaRPr>
          </a:p>
          <a:p>
            <a:pPr lvl="1">
              <a:buClr>
                <a:srgbClr val="404040"/>
              </a:buClr>
            </a:pPr>
            <a:r>
              <a:rPr lang="en-US" sz="2000">
                <a:ea typeface="Cambria"/>
              </a:rPr>
              <a:t>Supplemental funds that do not supplant other ESEA funds</a:t>
            </a:r>
          </a:p>
          <a:p>
            <a:pPr lvl="1">
              <a:buClr>
                <a:srgbClr val="404040"/>
              </a:buClr>
            </a:pPr>
            <a:r>
              <a:rPr lang="en-US" sz="2000">
                <a:ea typeface="Cambria"/>
              </a:rPr>
              <a:t>Maine DOE School Leadership Coach</a:t>
            </a:r>
          </a:p>
          <a:p>
            <a:pPr lvl="1">
              <a:buClr>
                <a:srgbClr val="404040"/>
              </a:buClr>
            </a:pPr>
            <a:r>
              <a:rPr lang="en-US" sz="2000" u="sng">
                <a:ea typeface="Cambria"/>
              </a:rPr>
              <a:t>FREE</a:t>
            </a:r>
            <a:r>
              <a:rPr lang="en-US" sz="2000">
                <a:ea typeface="Cambria"/>
              </a:rPr>
              <a:t> Maine DOE Professional Learning Opportunities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7B94E26-DE17-42D1-9320-2C4940093C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43" b="1"/>
          <a:stretch/>
        </p:blipFill>
        <p:spPr>
          <a:xfrm>
            <a:off x="457200" y="3551068"/>
            <a:ext cx="8134708" cy="243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1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6906D"/>
      </a:accent1>
      <a:accent2>
        <a:srgbClr val="2B5880"/>
      </a:accent2>
      <a:accent3>
        <a:srgbClr val="FFFFFF"/>
      </a:accent3>
      <a:accent4>
        <a:srgbClr val="000000"/>
      </a:accent4>
      <a:accent5>
        <a:srgbClr val="D0C6BA"/>
      </a:accent5>
      <a:accent6>
        <a:srgbClr val="264F73"/>
      </a:accent6>
      <a:hlink>
        <a:srgbClr val="8A2E13"/>
      </a:hlink>
      <a:folHlink>
        <a:srgbClr val="735627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6906D"/>
        </a:accent1>
        <a:accent2>
          <a:srgbClr val="2B5880"/>
        </a:accent2>
        <a:accent3>
          <a:srgbClr val="FFFFFF"/>
        </a:accent3>
        <a:accent4>
          <a:srgbClr val="000000"/>
        </a:accent4>
        <a:accent5>
          <a:srgbClr val="D0C6BA"/>
        </a:accent5>
        <a:accent6>
          <a:srgbClr val="264F73"/>
        </a:accent6>
        <a:hlink>
          <a:srgbClr val="8A2E13"/>
        </a:hlink>
        <a:folHlink>
          <a:srgbClr val="73562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53028f46-7b95-4968-917e-9573387251fd" xsi:nil="true"/>
    <TaxCatchAll xmlns="cfa73c67-b873-4d7f-ba29-b46792c2c72e" xsi:nil="true"/>
    <SCHOOLLEADERSHIPCOACH xmlns="53028f46-7b95-4968-917e-9573387251fd" xsi:nil="true"/>
    <lcf76f155ced4ddcb4097134ff3c332f xmlns="53028f46-7b95-4968-917e-9573387251fd">
      <Terms xmlns="http://schemas.microsoft.com/office/infopath/2007/PartnerControls"/>
    </lcf76f155ced4ddcb4097134ff3c332f>
    <APPROVALSENT xmlns="53028f46-7b95-4968-917e-9573387251fd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C59ED941093B459683F27FC9E36690" ma:contentTypeVersion="18" ma:contentTypeDescription="Create a new document." ma:contentTypeScope="" ma:versionID="7140813fa34af1215de010a6be7eae92">
  <xsd:schema xmlns:xsd="http://www.w3.org/2001/XMLSchema" xmlns:xs="http://www.w3.org/2001/XMLSchema" xmlns:p="http://schemas.microsoft.com/office/2006/metadata/properties" xmlns:ns2="cfa73c67-b873-4d7f-ba29-b46792c2c72e" xmlns:ns3="53028f46-7b95-4968-917e-9573387251fd" targetNamespace="http://schemas.microsoft.com/office/2006/metadata/properties" ma:root="true" ma:fieldsID="d61ebfdb9cdcc3a783e73443753aadab" ns2:_="" ns3:_="">
    <xsd:import namespace="cfa73c67-b873-4d7f-ba29-b46792c2c72e"/>
    <xsd:import namespace="53028f46-7b95-4968-917e-9573387251f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SCHOOLLEADERSHIPCOACH" minOccurs="0"/>
                <xsd:element ref="ns3:APPROVALSENT" minOccurs="0"/>
                <xsd:element ref="ns3:NOTE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73c67-b873-4d7f-ba29-b46792c2c72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9111eca-741f-496f-b11d-bc591a51308c}" ma:internalName="TaxCatchAll" ma:showField="CatchAllData" ma:web="cfa73c67-b873-4d7f-ba29-b46792c2c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28f46-7b95-4968-917e-9573387251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SCHOOLLEADERSHIPCOACH" ma:index="18" nillable="true" ma:displayName="SCHOOL LEADERSHIP COACH" ma:format="Dropdown" ma:internalName="SCHOOLLEADERSHIPCOACH">
      <xsd:simpleType>
        <xsd:restriction base="dms:Text">
          <xsd:maxLength value="255"/>
        </xsd:restriction>
      </xsd:simpleType>
    </xsd:element>
    <xsd:element name="APPROVALSENT" ma:index="19" nillable="true" ma:displayName="APPROVAL SENT" ma:format="DateOnly" ma:internalName="APPROVALSENT">
      <xsd:simpleType>
        <xsd:restriction base="dms:DateTim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53785B-F37C-46D0-80F6-1D21277A431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FDE3C4F-913C-47A6-8981-8601F96C59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CE8AF0-2D4F-4BA3-8F0C-49D7231EF78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3028f46-7b95-4968-917e-9573387251fd"/>
    <ds:schemaRef ds:uri="cfa73c67-b873-4d7f-ba29-b46792c2c72e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082CFFE2-678C-40D1-BB65-3A9C847F7E2D}">
  <ds:schemaRefs>
    <ds:schemaRef ds:uri="53028f46-7b95-4968-917e-9573387251fd"/>
    <ds:schemaRef ds:uri="cfa73c67-b873-4d7f-ba29-b46792c2c7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MDOE-20</Template>
  <TotalTime>0</TotalTime>
  <Words>870</Words>
  <Application>Microsoft Office PowerPoint</Application>
  <PresentationFormat>On-screen Show (4:3)</PresentationFormat>
  <Paragraphs>236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</vt:lpstr>
      <vt:lpstr>Century Gothic</vt:lpstr>
      <vt:lpstr>Office Theme</vt:lpstr>
      <vt:lpstr>Elementary &amp; Secondary Education Act (ESEA) Team Overview</vt:lpstr>
      <vt:lpstr>Regional Program Management</vt:lpstr>
      <vt:lpstr>Maine’s ESEA Funding Levels</vt:lpstr>
      <vt:lpstr>Title I</vt:lpstr>
      <vt:lpstr>Title II</vt:lpstr>
      <vt:lpstr>Title III</vt:lpstr>
      <vt:lpstr>Title IV</vt:lpstr>
      <vt:lpstr>Title V</vt:lpstr>
      <vt:lpstr>Maine’s Model of School Support</vt:lpstr>
      <vt:lpstr>Tier III School Improvement</vt:lpstr>
      <vt:lpstr>Grants4ME</vt:lpstr>
      <vt:lpstr>ESEA Application</vt:lpstr>
      <vt:lpstr>ESEA Reimbursement Requests</vt:lpstr>
      <vt:lpstr>ESEA Reimbursement Requests Continued </vt:lpstr>
      <vt:lpstr>ESEA Performance Reports</vt:lpstr>
      <vt:lpstr>ESEA Close Out Reports</vt:lpstr>
      <vt:lpstr>Recommendations for Success</vt:lpstr>
      <vt:lpstr>?</vt:lpstr>
      <vt:lpstr>ESEA Team Contacts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Doughty, Travis W</dc:creator>
  <cp:lastModifiedBy>Colin</cp:lastModifiedBy>
  <cp:revision>8</cp:revision>
  <dcterms:created xsi:type="dcterms:W3CDTF">2022-10-26T16:32:46Z</dcterms:created>
  <dcterms:modified xsi:type="dcterms:W3CDTF">2022-11-03T12:17:58Z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Paling, Rachel</vt:lpwstr>
  </property>
  <property fmtid="{D5CDD505-2E9C-101B-9397-08002B2CF9AE}" pid="3" name="xd_Signature">
    <vt:lpwstr/>
  </property>
  <property fmtid="{D5CDD505-2E9C-101B-9397-08002B2CF9AE}" pid="4" name="Order">
    <vt:lpwstr>523300.000000000</vt:lpwstr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display_urn:schemas-microsoft-com:office:office#Author">
    <vt:lpwstr>Paling, Rachel</vt:lpwstr>
  </property>
  <property fmtid="{D5CDD505-2E9C-101B-9397-08002B2CF9AE}" pid="9" name="ContentTypeId">
    <vt:lpwstr>0x01010081C59ED941093B459683F27FC9E36690</vt:lpwstr>
  </property>
  <property fmtid="{D5CDD505-2E9C-101B-9397-08002B2CF9AE}" pid="10" name="MediaServiceImageTags">
    <vt:lpwstr/>
  </property>
</Properties>
</file>